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120.xml"/>
  <Override ContentType="application/vnd.openxmlformats-officedocument.presentationml.slideLayout+xml" PartName="/ppt/slideLayouts/slideLayout9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98.xml"/>
  <Override ContentType="application/vnd.openxmlformats-officedocument.presentationml.slideLayout+xml" PartName="/ppt/slideLayouts/slideLayout110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2.xml"/>
  <Override ContentType="application/vnd.openxmlformats-officedocument.presentationml.slideLayout+xml" PartName="/ppt/slideLayouts/slideLayout119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04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117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92.xml"/>
  <Override ContentType="application/vnd.openxmlformats-officedocument.presentationml.slideLayout+xml" PartName="/ppt/slideLayouts/slideLayout116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9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10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94.xml"/>
  <Override ContentType="application/vnd.openxmlformats-officedocument.presentationml.slideLayout+xml" PartName="/ppt/slideLayouts/slideLayout114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112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10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Layout+xml" PartName="/ppt/slideLayouts/slideLayout97.xml"/>
  <Override ContentType="application/vnd.openxmlformats-officedocument.presentationml.slideLayout+xml" PartName="/ppt/slideLayouts/slideLayout111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03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95.xml"/>
  <Override ContentType="application/vnd.openxmlformats-officedocument.presentationml.slideLayout+xml" PartName="/ppt/slideLayouts/slideLayout101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99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05.xml"/>
  <Override ContentType="application/vnd.openxmlformats-officedocument.presentationml.slideLayout+xml" PartName="/ppt/slideLayouts/slideLayout118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107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09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91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115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100.xml"/>
  <Override ContentType="application/vnd.openxmlformats-officedocument.presentationml.slideLayout+xml" PartName="/ppt/slideLayouts/slideLayout113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93.xml"/>
  <Override ContentType="application/vnd.openxmlformats-officedocument.presentationml.slideLayout+xml" PartName="/ppt/slideLayouts/slideLayout27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68" r:id="rId4"/>
    <p:sldMasterId id="2147483769" r:id="rId5"/>
    <p:sldMasterId id="2147483770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</p:sldIdLst>
  <p:sldSz cy="5143500" cx="9144000"/>
  <p:notesSz cx="6858000" cy="9144000"/>
  <p:embeddedFontLst>
    <p:embeddedFont>
      <p:font typeface="Roboto Thin"/>
      <p:regular r:id="rId18"/>
      <p:bold r:id="rId19"/>
      <p:italic r:id="rId20"/>
      <p:boldItalic r:id="rId21"/>
    </p:embeddedFont>
    <p:embeddedFont>
      <p:font typeface="Roboto"/>
      <p:regular r:id="rId22"/>
      <p:bold r:id="rId23"/>
      <p:italic r:id="rId24"/>
      <p:boldItalic r:id="rId25"/>
    </p:embeddedFont>
    <p:embeddedFont>
      <p:font typeface="Roboto Medium"/>
      <p:regular r:id="rId26"/>
      <p:bold r:id="rId27"/>
      <p:italic r:id="rId28"/>
      <p:boldItalic r:id="rId29"/>
    </p:embeddedFont>
    <p:embeddedFont>
      <p:font typeface="Amatic SC"/>
      <p:regular r:id="rId30"/>
      <p:bold r:id="rId31"/>
    </p:embeddedFont>
    <p:embeddedFont>
      <p:font typeface="Inconsolata"/>
      <p:regular r:id="rId32"/>
      <p:bold r:id="rId33"/>
    </p:embeddedFont>
    <p:embeddedFont>
      <p:font typeface="Roboto Light"/>
      <p:regular r:id="rId34"/>
      <p:bold r:id="rId35"/>
      <p:italic r:id="rId36"/>
      <p:boldItalic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4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font" Target="fonts/AmaticSC-bold.fntdata"/><Relationship Id="rId30" Type="http://schemas.openxmlformats.org/officeDocument/2006/relationships/font" Target="fonts/AmaticSC-regular.fntdata"/><Relationship Id="rId33" Type="http://schemas.openxmlformats.org/officeDocument/2006/relationships/font" Target="fonts/Inconsolata-bold.fntdata"/><Relationship Id="rId32" Type="http://schemas.openxmlformats.org/officeDocument/2006/relationships/font" Target="fonts/Inconsolata-regular.fntdata"/><Relationship Id="rId35" Type="http://schemas.openxmlformats.org/officeDocument/2006/relationships/font" Target="fonts/RobotoLight-bold.fntdata"/><Relationship Id="rId34" Type="http://schemas.openxmlformats.org/officeDocument/2006/relationships/font" Target="fonts/RobotoLight-regular.fntdata"/><Relationship Id="rId37" Type="http://schemas.openxmlformats.org/officeDocument/2006/relationships/font" Target="fonts/RobotoLight-boldItalic.fntdata"/><Relationship Id="rId36" Type="http://schemas.openxmlformats.org/officeDocument/2006/relationships/font" Target="fonts/RobotoLight-italic.fntdata"/><Relationship Id="rId20" Type="http://schemas.openxmlformats.org/officeDocument/2006/relationships/font" Target="fonts/RobotoThin-italic.fntdata"/><Relationship Id="rId22" Type="http://schemas.openxmlformats.org/officeDocument/2006/relationships/font" Target="fonts/Roboto-regular.fntdata"/><Relationship Id="rId21" Type="http://schemas.openxmlformats.org/officeDocument/2006/relationships/font" Target="fonts/RobotoThin-boldItalic.fntdata"/><Relationship Id="rId24" Type="http://schemas.openxmlformats.org/officeDocument/2006/relationships/font" Target="fonts/Roboto-italic.fntdata"/><Relationship Id="rId23" Type="http://schemas.openxmlformats.org/officeDocument/2006/relationships/font" Target="fonts/Roboto-bold.fntdata"/><Relationship Id="rId26" Type="http://schemas.openxmlformats.org/officeDocument/2006/relationships/font" Target="fonts/RobotoMedium-regular.fntdata"/><Relationship Id="rId25" Type="http://schemas.openxmlformats.org/officeDocument/2006/relationships/font" Target="fonts/Roboto-boldItalic.fntdata"/><Relationship Id="rId28" Type="http://schemas.openxmlformats.org/officeDocument/2006/relationships/font" Target="fonts/RobotoMedium-italic.fntdata"/><Relationship Id="rId27" Type="http://schemas.openxmlformats.org/officeDocument/2006/relationships/font" Target="fonts/RobotoMedium-bold.fntdata"/><Relationship Id="rId29" Type="http://schemas.openxmlformats.org/officeDocument/2006/relationships/font" Target="fonts/RobotoMedium-boldItalic.fntdata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font" Target="fonts/RobotoThin-bold.fntdata"/><Relationship Id="rId18" Type="http://schemas.openxmlformats.org/officeDocument/2006/relationships/font" Target="fonts/RobotoThin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1" name="Shape 2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2" name="Google Shape;2022;g6181e3fc38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3" name="Google Shape;2023;g6181e3fc38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g406a798aef_2_17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3" name="Google Shape;2143;g406a798aef_2_17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g104315c859d_0_10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0" name="Google Shape;2030;g104315c859d_0_10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6" name="Shape 2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7" name="Google Shape;2037;g104315c859d_0_1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8" name="Google Shape;2038;g104315c859d_0_1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5" name="Shape 2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6" name="Google Shape;2066;g104315c859d_0_1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7" name="Google Shape;2067;g104315c859d_0_1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7" name="Shape 2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" name="Google Shape;2078;g104315c859d_0_1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9" name="Google Shape;2079;g104315c859d_0_1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5" name="Shape 2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6" name="Google Shape;2086;g104315c859d_0_1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7" name="Google Shape;2087;g104315c859d_0_1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2" name="Shape 2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3" name="Google Shape;2113;g104315c859d_0_1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4" name="Google Shape;2114;g104315c859d_0_1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0" name="Shape 2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1" name="Google Shape;2121;g104315c859d_0_1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2" name="Google Shape;2122;g104315c859d_0_1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3" name="Shape 2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4" name="Google Shape;2134;g104315c859d_0_1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5" name="Google Shape;2135;g104315c859d_0_1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6.png"/></Relationships>
</file>

<file path=ppt/slideLayouts/_rels/slideLayout10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7.png"/><Relationship Id="rId3" Type="http://schemas.openxmlformats.org/officeDocument/2006/relationships/image" Target="../media/image20.png"/></Relationships>
</file>

<file path=ppt/slideLayouts/_rels/slideLayout10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7.png"/></Relationships>
</file>

<file path=ppt/slideLayouts/_rels/slideLayout10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8.png"/></Relationships>
</file>

<file path=ppt/slideLayouts/_rels/slideLayout10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7.png"/></Relationships>
</file>

<file path=ppt/slideLayouts/_rels/slideLayout10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7.png"/></Relationships>
</file>

<file path=ppt/slideLayouts/_rels/slideLayout10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8.png"/></Relationships>
</file>

<file path=ppt/slideLayouts/_rels/slideLayout10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7.png"/><Relationship Id="rId3" Type="http://schemas.openxmlformats.org/officeDocument/2006/relationships/image" Target="../media/image20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7.png"/></Relationships>
</file>

<file path=ppt/slideLayouts/_rels/slideLayout1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8.png"/></Relationships>
</file>

<file path=ppt/slideLayouts/_rels/slideLayout1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6.png"/></Relationships>
</file>

<file path=ppt/slideLayouts/_rels/slideLayout1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82.png"/></Relationships>
</file>

<file path=ppt/slideLayouts/_rels/slideLayout1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1.png"/><Relationship Id="rId4" Type="http://schemas.openxmlformats.org/officeDocument/2006/relationships/image" Target="../media/image22.png"/></Relationships>
</file>

<file path=ppt/slideLayouts/_rels/slideLayout1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1.png"/><Relationship Id="rId4" Type="http://schemas.openxmlformats.org/officeDocument/2006/relationships/image" Target="../media/image14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1.png"/><Relationship Id="rId4" Type="http://schemas.openxmlformats.org/officeDocument/2006/relationships/image" Target="../media/image15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1.png"/><Relationship Id="rId4" Type="http://schemas.openxmlformats.org/officeDocument/2006/relationships/image" Target="../media/image13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2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16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5.png"/><Relationship Id="rId4" Type="http://schemas.openxmlformats.org/officeDocument/2006/relationships/image" Target="../media/image41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1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10.png"/><Relationship Id="rId4" Type="http://schemas.openxmlformats.org/officeDocument/2006/relationships/image" Target="../media/image5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Relationship Id="rId3" Type="http://schemas.openxmlformats.org/officeDocument/2006/relationships/image" Target="../media/image20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6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Relationship Id="rId3" Type="http://schemas.openxmlformats.org/officeDocument/2006/relationships/image" Target="../media/image20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6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Relationship Id="rId3" Type="http://schemas.openxmlformats.org/officeDocument/2006/relationships/image" Target="../media/image20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6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Relationship Id="rId3" Type="http://schemas.openxmlformats.org/officeDocument/2006/relationships/image" Target="../media/image20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6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Relationship Id="rId3" Type="http://schemas.openxmlformats.org/officeDocument/2006/relationships/image" Target="../media/image20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.pn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6.pn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2.png"/><Relationship Id="rId3" Type="http://schemas.openxmlformats.org/officeDocument/2006/relationships/image" Target="../media/image101.png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103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8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1.pn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2.pn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7.png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9.png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0.png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105.png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Relationship Id="rId3" Type="http://schemas.openxmlformats.org/officeDocument/2006/relationships/image" Target="../media/image1.png"/><Relationship Id="rId4" Type="http://schemas.openxmlformats.org/officeDocument/2006/relationships/image" Target="../media/image22.png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Relationship Id="rId3" Type="http://schemas.openxmlformats.org/officeDocument/2006/relationships/image" Target="../media/image1.png"/><Relationship Id="rId4" Type="http://schemas.openxmlformats.org/officeDocument/2006/relationships/image" Target="../media/image14.png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Relationship Id="rId3" Type="http://schemas.openxmlformats.org/officeDocument/2006/relationships/image" Target="../media/image1.png"/><Relationship Id="rId4" Type="http://schemas.openxmlformats.org/officeDocument/2006/relationships/image" Target="../media/image15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Relationship Id="rId3" Type="http://schemas.openxmlformats.org/officeDocument/2006/relationships/image" Target="../media/image1.png"/><Relationship Id="rId4" Type="http://schemas.openxmlformats.org/officeDocument/2006/relationships/image" Target="../media/image13.png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21.png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Relationship Id="rId3" Type="http://schemas.openxmlformats.org/officeDocument/2006/relationships/image" Target="../media/image16.png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Relationship Id="rId3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png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Relationship Id="rId3" Type="http://schemas.openxmlformats.org/officeDocument/2006/relationships/image" Target="../media/image5.png"/><Relationship Id="rId4" Type="http://schemas.openxmlformats.org/officeDocument/2006/relationships/image" Target="../media/image4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1.png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Relationship Id="rId3" Type="http://schemas.openxmlformats.org/officeDocument/2006/relationships/image" Target="../media/image10.png"/><Relationship Id="rId4" Type="http://schemas.openxmlformats.org/officeDocument/2006/relationships/image" Target="../media/image5.png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.png"/></Relationships>
</file>

<file path=ppt/slideLayouts/_rels/slideLayout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7.png"/><Relationship Id="rId3" Type="http://schemas.openxmlformats.org/officeDocument/2006/relationships/image" Target="../media/image20.png"/></Relationships>
</file>

<file path=ppt/slideLayouts/_rels/slideLayout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7.png"/></Relationships>
</file>

<file path=ppt/slideLayouts/_rels/slideLayout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8.png"/></Relationships>
</file>

<file path=ppt/slideLayouts/_rels/slideLayout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6.png"/></Relationships>
</file>

<file path=ppt/slideLayouts/_rels/slideLayout9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7.png"/><Relationship Id="rId3" Type="http://schemas.openxmlformats.org/officeDocument/2006/relationships/image" Target="../media/image20.png"/></Relationships>
</file>

<file path=ppt/slideLayouts/_rels/slideLayout9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7.png"/></Relationships>
</file>

<file path=ppt/slideLayouts/_rels/slideLayout9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8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4. Bullets 1–5 (Blue)">
  <p:cSld name="CUSTOM_2_7_1_4_1_1_1">
    <p:spTree>
      <p:nvGrpSpPr>
        <p:cNvPr id="1636" name="Shape 1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7" name="Google Shape;1637;p103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8" name="Google Shape;1638;p10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39" name="Google Shape;1639;p10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640" name="Google Shape;1640;p10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41" name="Google Shape;1641;p10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42" name="Google Shape;1642;p10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43" name="Google Shape;1643;p103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44" name="Google Shape;1644;p103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5" name="Google Shape;1645;p103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6" name="Google Shape;1646;p103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7" name="Google Shape;1647;p103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48" name="Google Shape;1648;p103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49" name="Google Shape;1649;p103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50" name="Google Shape;1650;p103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1" name="Google Shape;1651;p103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652" name="Google Shape;1652;p103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sp>
        <p:nvSpPr>
          <p:cNvPr id="1653" name="Google Shape;1653;p103"/>
          <p:cNvSpPr/>
          <p:nvPr/>
        </p:nvSpPr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sp>
      <p:pic>
        <p:nvPicPr>
          <p:cNvPr id="1654" name="Google Shape;1654;p103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5" name="Google Shape;1655;p103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6" name="Google Shape;1656;p103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5. Bullets 1–6 (Green)">
  <p:cSld name="CUSTOM_2_7_1_3_1_1_3_1">
    <p:spTree>
      <p:nvGrpSpPr>
        <p:cNvPr id="1657" name="Shape 1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" name="Google Shape;1658;p104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9" name="Google Shape;1659;p10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60" name="Google Shape;1660;p10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661" name="Google Shape;1661;p10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62" name="Google Shape;1662;p10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63" name="Google Shape;1663;p10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64" name="Google Shape;1664;p104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65" name="Google Shape;1665;p104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6" name="Google Shape;1666;p104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7" name="Google Shape;1667;p104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8" name="Google Shape;1668;p104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9" name="Google Shape;1669;p104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0" name="Google Shape;1670;p104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71" name="Google Shape;1671;p104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72" name="Google Shape;1672;p104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73" name="Google Shape;1673;p104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74" name="Google Shape;1674;p104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675" name="Google Shape;1675;p10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6" name="Google Shape;1676;p104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7" name="Google Shape;1677;p10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sp>
        <p:nvSpPr>
          <p:cNvPr id="1678" name="Google Shape;1678;p104"/>
          <p:cNvSpPr/>
          <p:nvPr/>
        </p:nvSpPr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sp>
      <p:pic>
        <p:nvPicPr>
          <p:cNvPr id="1679" name="Google Shape;1679;p10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sp>
        <p:nvSpPr>
          <p:cNvPr id="1680" name="Google Shape;1680;p104"/>
          <p:cNvSpPr/>
          <p:nvPr/>
        </p:nvSpPr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6. Bullets 1–6 (Yellow/Green)">
  <p:cSld name="CUSTOM_2_7_1_3_1_1_3_2">
    <p:spTree>
      <p:nvGrpSpPr>
        <p:cNvPr id="1681" name="Shape 1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2" name="Google Shape;1682;p105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3" name="Google Shape;1683;p10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84" name="Google Shape;1684;p10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685" name="Google Shape;1685;p10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86" name="Google Shape;1686;p10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87" name="Google Shape;1687;p10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88" name="Google Shape;1688;p105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89" name="Google Shape;1689;p105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0" name="Google Shape;1690;p105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1" name="Google Shape;1691;p105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2" name="Google Shape;1692;p105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3" name="Google Shape;1693;p105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4" name="Google Shape;1694;p105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95" name="Google Shape;1695;p105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96" name="Google Shape;1696;p105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97" name="Google Shape;1697;p105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98" name="Google Shape;1698;p105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699" name="Google Shape;1699;p10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0" name="Google Shape;1700;p10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1" name="Google Shape;1701;p10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2" name="Google Shape;1702;p10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3" name="Google Shape;1703;p10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4" name="Google Shape;1704;p10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7. Bullets 1–6 (Gray)">
  <p:cSld name="CUSTOM_2_7_1_3_1_1_3_3">
    <p:spTree>
      <p:nvGrpSpPr>
        <p:cNvPr id="1705" name="Shape 1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6" name="Google Shape;1706;p106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7" name="Google Shape;1707;p10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08" name="Google Shape;1708;p10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709" name="Google Shape;1709;p10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10" name="Google Shape;1710;p10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11" name="Google Shape;1711;p10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12" name="Google Shape;1712;p106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13" name="Google Shape;1713;p106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4" name="Google Shape;1714;p106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5" name="Google Shape;1715;p106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6" name="Google Shape;1716;p106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7" name="Google Shape;1717;p106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8" name="Google Shape;1718;p106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19" name="Google Shape;1719;p106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20" name="Google Shape;1720;p106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21" name="Google Shape;1721;p106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22" name="Google Shape;1722;p106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23" name="Google Shape;1723;p106"/>
          <p:cNvSpPr/>
          <p:nvPr/>
        </p:nvSpPr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sp>
      <p:sp>
        <p:nvSpPr>
          <p:cNvPr id="1724" name="Google Shape;1724;p106"/>
          <p:cNvSpPr/>
          <p:nvPr/>
        </p:nvSpPr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sp>
      <p:sp>
        <p:nvSpPr>
          <p:cNvPr id="1725" name="Google Shape;1725;p106"/>
          <p:cNvSpPr/>
          <p:nvPr/>
        </p:nvSpPr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sp>
      <p:pic>
        <p:nvPicPr>
          <p:cNvPr id="1726" name="Google Shape;1726;p106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7" name="Google Shape;1727;p106"/>
          <p:cNvSpPr/>
          <p:nvPr/>
        </p:nvSpPr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sp>
      <p:sp>
        <p:nvSpPr>
          <p:cNvPr id="1728" name="Google Shape;1728;p106"/>
          <p:cNvSpPr/>
          <p:nvPr/>
        </p:nvSpPr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8. Bullets 1–6 (Blue)">
  <p:cSld name="CUSTOM_2_7_1_3_1_1_3_2_1">
    <p:spTree>
      <p:nvGrpSpPr>
        <p:cNvPr id="1729" name="Shape 1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" name="Google Shape;1730;p107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1" name="Google Shape;1731;p10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32" name="Google Shape;1732;p10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733" name="Google Shape;1733;p10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34" name="Google Shape;1734;p10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35" name="Google Shape;1735;p10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36" name="Google Shape;1736;p107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37" name="Google Shape;1737;p107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8" name="Google Shape;1738;p107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9" name="Google Shape;1739;p107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0" name="Google Shape;1740;p107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1" name="Google Shape;1741;p107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2" name="Google Shape;1742;p107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43" name="Google Shape;1743;p107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44" name="Google Shape;1744;p107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45" name="Google Shape;1745;p107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46" name="Google Shape;1746;p107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47" name="Google Shape;1747;p107"/>
          <p:cNvSpPr/>
          <p:nvPr/>
        </p:nvSpPr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sp>
      <p:sp>
        <p:nvSpPr>
          <p:cNvPr id="1748" name="Google Shape;1748;p107"/>
          <p:cNvSpPr/>
          <p:nvPr/>
        </p:nvSpPr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sp>
      <p:sp>
        <p:nvSpPr>
          <p:cNvPr id="1749" name="Google Shape;1749;p107"/>
          <p:cNvSpPr/>
          <p:nvPr/>
        </p:nvSpPr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sp>
      <p:sp>
        <p:nvSpPr>
          <p:cNvPr id="1750" name="Google Shape;1750;p107"/>
          <p:cNvSpPr/>
          <p:nvPr/>
        </p:nvSpPr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sp>
      <p:sp>
        <p:nvSpPr>
          <p:cNvPr id="1751" name="Google Shape;1751;p107"/>
          <p:cNvSpPr/>
          <p:nvPr/>
        </p:nvSpPr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sp>
      <p:sp>
        <p:nvSpPr>
          <p:cNvPr id="1752" name="Google Shape;1752;p107"/>
          <p:cNvSpPr/>
          <p:nvPr/>
        </p:nvSpPr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9. Bullets 1–7 (Green)">
  <p:cSld name="CUSTOM_2_7_1_3_1_1_1_2">
    <p:spTree>
      <p:nvGrpSpPr>
        <p:cNvPr id="1753" name="Shape 1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4" name="Google Shape;1754;p108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5" name="Google Shape;1755;p10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56" name="Google Shape;1756;p10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757" name="Google Shape;1757;p10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58" name="Google Shape;1758;p10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59" name="Google Shape;1759;p10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60" name="Google Shape;1760;p108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61" name="Google Shape;1761;p108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2" name="Google Shape;1762;p108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63" name="Google Shape;1763;p108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4" name="Google Shape;1764;p108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65" name="Google Shape;1765;p108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6" name="Google Shape;1766;p108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67" name="Google Shape;1767;p108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8" name="Google Shape;1768;p108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69" name="Google Shape;1769;p108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0" name="Google Shape;1770;p108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71" name="Google Shape;1771;p108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2" name="Google Shape;1772;p108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773" name="Google Shape;1773;p10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sp>
        <p:nvSpPr>
          <p:cNvPr id="1774" name="Google Shape;1774;p108"/>
          <p:cNvSpPr/>
          <p:nvPr/>
        </p:nvSpPr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sp>
      <p:pic>
        <p:nvPicPr>
          <p:cNvPr id="1775" name="Google Shape;1775;p10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sp>
        <p:nvSpPr>
          <p:cNvPr id="1776" name="Google Shape;1776;p108"/>
          <p:cNvSpPr/>
          <p:nvPr/>
        </p:nvSpPr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sp>
      <p:pic>
        <p:nvPicPr>
          <p:cNvPr id="1777" name="Google Shape;1777;p10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sp>
        <p:nvSpPr>
          <p:cNvPr id="1778" name="Google Shape;1778;p108"/>
          <p:cNvSpPr/>
          <p:nvPr/>
        </p:nvSpPr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sp>
      <p:pic>
        <p:nvPicPr>
          <p:cNvPr id="1779" name="Google Shape;1779;p10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0. Bullets 1–7 (Yellow/Green)">
  <p:cSld name="CUSTOM_2_7_1_3_1_1_1_2_1">
    <p:spTree>
      <p:nvGrpSpPr>
        <p:cNvPr id="1780" name="Shape 1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" name="Google Shape;1781;p109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2" name="Google Shape;1782;p10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83" name="Google Shape;1783;p10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784" name="Google Shape;1784;p10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85" name="Google Shape;1785;p10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86" name="Google Shape;1786;p10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87" name="Google Shape;1787;p109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88" name="Google Shape;1788;p109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9" name="Google Shape;1789;p109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90" name="Google Shape;1790;p109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1" name="Google Shape;1791;p109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92" name="Google Shape;1792;p109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3" name="Google Shape;1793;p109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94" name="Google Shape;1794;p109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5" name="Google Shape;1795;p109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96" name="Google Shape;1796;p109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7" name="Google Shape;1797;p109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98" name="Google Shape;1798;p109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9" name="Google Shape;1799;p109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800" name="Google Shape;1800;p10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1" name="Google Shape;1801;p10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2" name="Google Shape;1802;p10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3" name="Google Shape;1803;p10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4" name="Google Shape;1804;p10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5" name="Google Shape;1805;p10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6" name="Google Shape;1806;p10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1. Bullets 1–7 (Gray)">
  <p:cSld name="CUSTOM_2_7_1_3_1_1_1_2_1_1">
    <p:spTree>
      <p:nvGrpSpPr>
        <p:cNvPr id="1807" name="Shape 1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8" name="Google Shape;1808;p110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9" name="Google Shape;1809;p11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10" name="Google Shape;1810;p11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11" name="Google Shape;1811;p11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12" name="Google Shape;1812;p11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13" name="Google Shape;1813;p11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14" name="Google Shape;1814;p110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15" name="Google Shape;1815;p110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6" name="Google Shape;1816;p110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17" name="Google Shape;1817;p110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8" name="Google Shape;1818;p110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19" name="Google Shape;1819;p110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0" name="Google Shape;1820;p110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21" name="Google Shape;1821;p110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2" name="Google Shape;1822;p110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23" name="Google Shape;1823;p110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4" name="Google Shape;1824;p110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25" name="Google Shape;1825;p110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6" name="Google Shape;1826;p110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27" name="Google Shape;1827;p110"/>
          <p:cNvSpPr/>
          <p:nvPr/>
        </p:nvSpPr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sp>
      <p:sp>
        <p:nvSpPr>
          <p:cNvPr id="1828" name="Google Shape;1828;p110"/>
          <p:cNvSpPr/>
          <p:nvPr/>
        </p:nvSpPr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sp>
      <p:sp>
        <p:nvSpPr>
          <p:cNvPr id="1829" name="Google Shape;1829;p110"/>
          <p:cNvSpPr/>
          <p:nvPr/>
        </p:nvSpPr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sp>
      <p:sp>
        <p:nvSpPr>
          <p:cNvPr id="1830" name="Google Shape;1830;p110"/>
          <p:cNvSpPr/>
          <p:nvPr/>
        </p:nvSpPr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sp>
      <p:sp>
        <p:nvSpPr>
          <p:cNvPr id="1831" name="Google Shape;1831;p110"/>
          <p:cNvSpPr/>
          <p:nvPr/>
        </p:nvSpPr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sp>
      <p:pic>
        <p:nvPicPr>
          <p:cNvPr id="1832" name="Google Shape;1832;p110"/>
          <p:cNvPicPr preferRelativeResize="0"/>
          <p:nvPr/>
        </p:nvPicPr>
        <p:blipFill rotWithShape="1">
          <a:blip r:embed="rId2">
            <a:alphaModFix/>
          </a:blip>
          <a:srcRect b="2892" l="0" r="0" t="2883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sp>
        <p:nvSpPr>
          <p:cNvPr id="1833" name="Google Shape;1833;p110"/>
          <p:cNvSpPr/>
          <p:nvPr/>
        </p:nvSpPr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2. Bullets 1–7 (Blue)">
  <p:cSld name="CUSTOM_2_7_1_3_1_1_1_2_1_1_1">
    <p:spTree>
      <p:nvGrpSpPr>
        <p:cNvPr id="1834" name="Shape 1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5" name="Google Shape;1835;p111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6" name="Google Shape;1836;p11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37" name="Google Shape;1837;p11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38" name="Google Shape;1838;p11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39" name="Google Shape;1839;p11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40" name="Google Shape;1840;p11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41" name="Google Shape;1841;p111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42" name="Google Shape;1842;p111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3" name="Google Shape;1843;p111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44" name="Google Shape;1844;p111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5" name="Google Shape;1845;p111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46" name="Google Shape;1846;p111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7" name="Google Shape;1847;p111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48" name="Google Shape;1848;p111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9" name="Google Shape;1849;p111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50" name="Google Shape;1850;p111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1" name="Google Shape;1851;p111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52" name="Google Shape;1852;p111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3" name="Google Shape;1853;p111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54" name="Google Shape;1854;p111"/>
          <p:cNvSpPr/>
          <p:nvPr/>
        </p:nvSpPr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sp>
      <p:sp>
        <p:nvSpPr>
          <p:cNvPr id="1855" name="Google Shape;1855;p111"/>
          <p:cNvSpPr/>
          <p:nvPr/>
        </p:nvSpPr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sp>
      <p:sp>
        <p:nvSpPr>
          <p:cNvPr id="1856" name="Google Shape;1856;p111"/>
          <p:cNvSpPr/>
          <p:nvPr/>
        </p:nvSpPr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sp>
      <p:sp>
        <p:nvSpPr>
          <p:cNvPr id="1857" name="Google Shape;1857;p111"/>
          <p:cNvSpPr/>
          <p:nvPr/>
        </p:nvSpPr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sp>
      <p:sp>
        <p:nvSpPr>
          <p:cNvPr id="1858" name="Google Shape;1858;p111"/>
          <p:cNvSpPr/>
          <p:nvPr/>
        </p:nvSpPr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sp>
      <p:sp>
        <p:nvSpPr>
          <p:cNvPr id="1859" name="Google Shape;1859;p111"/>
          <p:cNvSpPr/>
          <p:nvPr/>
        </p:nvSpPr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sp>
      <p:sp>
        <p:nvSpPr>
          <p:cNvPr id="1860" name="Google Shape;1860;p111"/>
          <p:cNvSpPr/>
          <p:nvPr/>
        </p:nvSpPr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3. Bullets 1–8 (Green)">
  <p:cSld name="CUSTOM_2_7_1_3_1_1_1_1_1_1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11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63" name="Google Shape;1863;p11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64" name="Google Shape;1864;p11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65" name="Google Shape;1865;p11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66" name="Google Shape;1866;p11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67" name="Google Shape;1867;p112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8" name="Google Shape;1868;p112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69" name="Google Shape;1869;p112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0" name="Google Shape;1870;p112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71" name="Google Shape;1871;p112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2" name="Google Shape;1872;p112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73" name="Google Shape;1873;p112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4" name="Google Shape;1874;p112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75" name="Google Shape;1875;p112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6" name="Google Shape;1876;p112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77" name="Google Shape;1877;p112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8" name="Google Shape;1878;p112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79" name="Google Shape;1879;p112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0" name="Google Shape;1880;p112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81" name="Google Shape;1881;p112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2" name="Google Shape;1882;p112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883" name="Google Shape;1883;p11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sp>
        <p:nvSpPr>
          <p:cNvPr id="1884" name="Google Shape;1884;p112"/>
          <p:cNvSpPr/>
          <p:nvPr/>
        </p:nvSpPr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sp>
      <p:pic>
        <p:nvPicPr>
          <p:cNvPr id="1885" name="Google Shape;1885;p11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6" name="Google Shape;1886;p112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7" name="Google Shape;1887;p11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sp>
        <p:nvSpPr>
          <p:cNvPr id="1888" name="Google Shape;1888;p112"/>
          <p:cNvSpPr/>
          <p:nvPr/>
        </p:nvSpPr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sp>
      <p:pic>
        <p:nvPicPr>
          <p:cNvPr id="1889" name="Google Shape;1889;p11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sp>
        <p:nvSpPr>
          <p:cNvPr id="1890" name="Google Shape;1890;p112"/>
          <p:cNvSpPr/>
          <p:nvPr/>
        </p:nvSpPr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4. Bullets 1–8 (Yellow/Green)">
  <p:cSld name="CUSTOM_2_7_1_3_1_1_1_1_1_1_1">
    <p:spTree>
      <p:nvGrpSpPr>
        <p:cNvPr id="1891" name="Shape 1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2" name="Google Shape;1892;p11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93" name="Google Shape;1893;p11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94" name="Google Shape;1894;p11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95" name="Google Shape;1895;p11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96" name="Google Shape;1896;p11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97" name="Google Shape;1897;p113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8" name="Google Shape;1898;p113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99" name="Google Shape;1899;p113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0" name="Google Shape;1900;p113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01" name="Google Shape;1901;p113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2" name="Google Shape;1902;p113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03" name="Google Shape;1903;p113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4" name="Google Shape;1904;p113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05" name="Google Shape;1905;p113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6" name="Google Shape;1906;p113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07" name="Google Shape;1907;p113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8" name="Google Shape;1908;p113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09" name="Google Shape;1909;p113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0" name="Google Shape;1910;p113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11" name="Google Shape;1911;p113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2" name="Google Shape;1912;p113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913" name="Google Shape;1913;p11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4" name="Google Shape;1914;p11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5" name="Google Shape;1915;p11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6" name="Google Shape;1916;p11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7" name="Google Shape;1917;p11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8" name="Google Shape;1918;p11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9" name="Google Shape;1919;p11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0" name="Google Shape;1920;p11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5. Bullets 1–8 (Gray)">
  <p:cSld name="CUSTOM_2_7_1_3_1_1_1_1_1_1_1_1">
    <p:spTree>
      <p:nvGrpSpPr>
        <p:cNvPr id="1921" name="Shape 1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2" name="Google Shape;1922;p11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23" name="Google Shape;1923;p11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924" name="Google Shape;1924;p11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25" name="Google Shape;1925;p11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26" name="Google Shape;1926;p11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27" name="Google Shape;1927;p114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8" name="Google Shape;1928;p114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29" name="Google Shape;1929;p114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0" name="Google Shape;1930;p114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31" name="Google Shape;1931;p114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2" name="Google Shape;1932;p114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33" name="Google Shape;1933;p114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4" name="Google Shape;1934;p114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35" name="Google Shape;1935;p114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6" name="Google Shape;1936;p114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37" name="Google Shape;1937;p114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8" name="Google Shape;1938;p114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39" name="Google Shape;1939;p114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0" name="Google Shape;1940;p114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41" name="Google Shape;1941;p114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2" name="Google Shape;1942;p114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43" name="Google Shape;1943;p114"/>
          <p:cNvSpPr/>
          <p:nvPr/>
        </p:nvSpPr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sp>
      <p:sp>
        <p:nvSpPr>
          <p:cNvPr id="1944" name="Google Shape;1944;p114"/>
          <p:cNvSpPr/>
          <p:nvPr/>
        </p:nvSpPr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sp>
      <p:sp>
        <p:nvSpPr>
          <p:cNvPr id="1945" name="Google Shape;1945;p114"/>
          <p:cNvSpPr/>
          <p:nvPr/>
        </p:nvSpPr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sp>
      <p:sp>
        <p:nvSpPr>
          <p:cNvPr id="1946" name="Google Shape;1946;p114"/>
          <p:cNvSpPr/>
          <p:nvPr/>
        </p:nvSpPr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sp>
      <p:pic>
        <p:nvPicPr>
          <p:cNvPr id="1947" name="Google Shape;1947;p114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sp>
        <p:nvSpPr>
          <p:cNvPr id="1948" name="Google Shape;1948;p114"/>
          <p:cNvSpPr/>
          <p:nvPr/>
        </p:nvSpPr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sp>
      <p:sp>
        <p:nvSpPr>
          <p:cNvPr id="1949" name="Google Shape;1949;p114"/>
          <p:cNvSpPr/>
          <p:nvPr/>
        </p:nvSpPr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sp>
      <p:pic>
        <p:nvPicPr>
          <p:cNvPr id="1950" name="Google Shape;1950;p114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6. Bullets 1–8 (Blue)">
  <p:cSld name="CUSTOM_2_7_1_3_1_1_1_1_1_1_1_1_1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11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53" name="Google Shape;1953;p11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954" name="Google Shape;1954;p11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55" name="Google Shape;1955;p11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56" name="Google Shape;1956;p11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57" name="Google Shape;1957;p115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8" name="Google Shape;1958;p115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59" name="Google Shape;1959;p115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0" name="Google Shape;1960;p115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61" name="Google Shape;1961;p115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2" name="Google Shape;1962;p115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63" name="Google Shape;1963;p115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4" name="Google Shape;1964;p115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65" name="Google Shape;1965;p115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6" name="Google Shape;1966;p115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67" name="Google Shape;1967;p115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8" name="Google Shape;1968;p115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69" name="Google Shape;1969;p115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0" name="Google Shape;1970;p115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71" name="Google Shape;1971;p115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2" name="Google Shape;1972;p115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973" name="Google Shape;1973;p115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4" name="Google Shape;1974;p115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sp>
        <p:nvSpPr>
          <p:cNvPr id="1975" name="Google Shape;1975;p115"/>
          <p:cNvSpPr/>
          <p:nvPr/>
        </p:nvSpPr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sp>
      <p:pic>
        <p:nvPicPr>
          <p:cNvPr id="1976" name="Google Shape;1976;p115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sp>
        <p:nvSpPr>
          <p:cNvPr id="1977" name="Google Shape;1977;p115"/>
          <p:cNvSpPr/>
          <p:nvPr/>
        </p:nvSpPr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sp>
      <p:pic>
        <p:nvPicPr>
          <p:cNvPr id="1978" name="Google Shape;1978;p115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9" name="Google Shape;1979;p115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0" name="Google Shape;1980;p115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9. Fist to Five">
  <p:cSld name="CUSTOM_2_3_1_1_3_1_1_2_1_1_1_1">
    <p:spTree>
      <p:nvGrpSpPr>
        <p:cNvPr id="1981" name="Shape 1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2" name="Google Shape;1982;p116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983" name="Google Shape;1983;p116"/>
          <p:cNvSpPr txBox="1"/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84" name="Google Shape;1984;p11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85" name="Google Shape;1985;p116"/>
          <p:cNvSpPr/>
          <p:nvPr/>
        </p:nvSpPr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sp>
      <p:sp>
        <p:nvSpPr>
          <p:cNvPr id="1986" name="Google Shape;1986;p116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987" name="Google Shape;1987;p116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0. Review">
  <p:cSld name="CUSTOM_17_2_1_2_1">
    <p:spTree>
      <p:nvGrpSpPr>
        <p:cNvPr id="1988" name="Shape 1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9" name="Google Shape;1989;p117"/>
          <p:cNvSpPr/>
          <p:nvPr/>
        </p:nvSpPr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sp>
      <p:sp>
        <p:nvSpPr>
          <p:cNvPr id="1990" name="Google Shape;1990;p117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91" name="Google Shape;1991;p117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992" name="Google Shape;1992;p117"/>
          <p:cNvSpPr/>
          <p:nvPr/>
        </p:nvSpPr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1. Take a Break 1">
  <p:cSld name="CUSTOM">
    <p:spTree>
      <p:nvGrpSpPr>
        <p:cNvPr id="1993" name="Shape 1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4" name="Google Shape;1994;p118"/>
          <p:cNvSpPr/>
          <p:nvPr/>
        </p:nvSpPr>
        <p:spPr>
          <a:xfrm>
            <a:off x="-42900" y="-24125"/>
            <a:ext cx="9229800" cy="5191749"/>
          </a:xfrm>
          <a:prstGeom prst="rect">
            <a:avLst/>
          </a:prstGeom>
          <a:noFill/>
          <a:ln>
            <a:noFill/>
          </a:ln>
        </p:spPr>
      </p:sp>
      <p:sp>
        <p:nvSpPr>
          <p:cNvPr id="1995" name="Google Shape;1995;p118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2. Watch a Video">
  <p:cSld name="CUSTOM_2">
    <p:spTree>
      <p:nvGrpSpPr>
        <p:cNvPr id="1996" name="Shape 1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7" name="Google Shape;1997;p119"/>
          <p:cNvSpPr/>
          <p:nvPr/>
        </p:nvSpPr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sp>
      <p:sp>
        <p:nvSpPr>
          <p:cNvPr id="1998" name="Google Shape;1998;p119"/>
          <p:cNvSpPr txBox="1"/>
          <p:nvPr>
            <p:ph type="title"/>
          </p:nvPr>
        </p:nvSpPr>
        <p:spPr>
          <a:xfrm>
            <a:off x="3543300" y="2666900"/>
            <a:ext cx="5564700" cy="7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99" name="Google Shape;1999;p119"/>
          <p:cNvSpPr txBox="1"/>
          <p:nvPr/>
        </p:nvSpPr>
        <p:spPr>
          <a:xfrm>
            <a:off x="3543225" y="20883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2000" name="Google Shape;2000;p119"/>
          <p:cNvCxnSpPr/>
          <p:nvPr/>
        </p:nvCxnSpPr>
        <p:spPr>
          <a:xfrm>
            <a:off x="4694700" y="2666900"/>
            <a:ext cx="3261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01" name="Google Shape;2001;p119"/>
          <p:cNvSpPr/>
          <p:nvPr/>
        </p:nvSpPr>
        <p:spPr>
          <a:xfrm>
            <a:off x="5819775" y="893400"/>
            <a:ext cx="1011600" cy="1011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2" name="Google Shape;2002;p119"/>
          <p:cNvSpPr/>
          <p:nvPr/>
        </p:nvSpPr>
        <p:spPr>
          <a:xfrm flipH="1" rot="-5400000">
            <a:off x="6129973" y="1159537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232">
          <p15:clr>
            <a:srgbClr val="FA7B17"/>
          </p15:clr>
        </p15:guide>
      </p15:sldGuideLst>
    </p:ext>
  </p:extLst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3. Watch a Video">
  <p:cSld name="CUSTOM_3">
    <p:spTree>
      <p:nvGrpSpPr>
        <p:cNvPr id="2003" name="Shape 2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4" name="Google Shape;2004;p120"/>
          <p:cNvSpPr/>
          <p:nvPr/>
        </p:nvSpPr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sp>
      <p:sp>
        <p:nvSpPr>
          <p:cNvPr id="2005" name="Google Shape;2005;p120"/>
          <p:cNvSpPr txBox="1"/>
          <p:nvPr/>
        </p:nvSpPr>
        <p:spPr>
          <a:xfrm>
            <a:off x="1714425" y="21645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2006" name="Google Shape;2006;p120"/>
          <p:cNvCxnSpPr/>
          <p:nvPr/>
        </p:nvCxnSpPr>
        <p:spPr>
          <a:xfrm>
            <a:off x="2865900" y="2743100"/>
            <a:ext cx="3261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07" name="Google Shape;2007;p120"/>
          <p:cNvSpPr/>
          <p:nvPr/>
        </p:nvSpPr>
        <p:spPr>
          <a:xfrm>
            <a:off x="3990975" y="969600"/>
            <a:ext cx="1011600" cy="1011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8" name="Google Shape;2008;p120"/>
          <p:cNvSpPr/>
          <p:nvPr/>
        </p:nvSpPr>
        <p:spPr>
          <a:xfrm flipH="1" rot="-5400000">
            <a:off x="4301173" y="1235738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9" name="Google Shape;2009;p120"/>
          <p:cNvSpPr txBox="1"/>
          <p:nvPr>
            <p:ph type="title"/>
          </p:nvPr>
        </p:nvSpPr>
        <p:spPr>
          <a:xfrm>
            <a:off x="1284925" y="2806275"/>
            <a:ext cx="6548400" cy="7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4. Peer Review">
  <p:cSld name="CUSTOM_3_1">
    <p:spTree>
      <p:nvGrpSpPr>
        <p:cNvPr id="2010" name="Shape 2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1" name="Google Shape;2011;p121"/>
          <p:cNvSpPr/>
          <p:nvPr/>
        </p:nvSpPr>
        <p:spPr>
          <a:xfrm>
            <a:off x="0" y="0"/>
            <a:ext cx="914401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2" name="Google Shape;2012;p121"/>
          <p:cNvSpPr txBox="1"/>
          <p:nvPr/>
        </p:nvSpPr>
        <p:spPr>
          <a:xfrm>
            <a:off x="0" y="215325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1155CC"/>
                </a:solidFill>
                <a:latin typeface="Amatic SC"/>
                <a:ea typeface="Amatic SC"/>
                <a:cs typeface="Amatic SC"/>
                <a:sym typeface="Amatic SC"/>
              </a:rPr>
              <a:t>Peer Review</a:t>
            </a:r>
            <a:endParaRPr sz="9600">
              <a:solidFill>
                <a:srgbClr val="1155CC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5. Time to Code">
  <p:cSld name="CUSTOM_5">
    <p:spTree>
      <p:nvGrpSpPr>
        <p:cNvPr id="2013" name="Shape 2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4" name="Google Shape;2014;p122"/>
          <p:cNvSpPr/>
          <p:nvPr/>
        </p:nvSpPr>
        <p:spPr>
          <a:xfrm>
            <a:off x="1844424" y="592950"/>
            <a:ext cx="6841375" cy="4364250"/>
          </a:xfrm>
          <a:prstGeom prst="rect">
            <a:avLst/>
          </a:prstGeom>
          <a:noFill/>
          <a:ln>
            <a:noFill/>
          </a:ln>
        </p:spPr>
      </p:sp>
      <p:sp>
        <p:nvSpPr>
          <p:cNvPr id="2015" name="Google Shape;2015;p122"/>
          <p:cNvSpPr txBox="1"/>
          <p:nvPr/>
        </p:nvSpPr>
        <p:spPr>
          <a:xfrm>
            <a:off x="358900" y="592950"/>
            <a:ext cx="4603200" cy="7443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latin typeface="Inconsolata"/>
                <a:ea typeface="Inconsolata"/>
                <a:cs typeface="Inconsolata"/>
                <a:sym typeface="Inconsolata"/>
              </a:rPr>
              <a:t>&lt;Time to Code&gt;</a:t>
            </a:r>
            <a:endParaRPr sz="4500"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. Title Slide: Web Development">
  <p:cSld name="CUSTOM_2_3_1_1_1_1_1_2_1_2_1_1_1_1_2_2_1_2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14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54" name="Google Shape;54;p1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 Boot Camp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56" name="Google Shape;5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57" name="Google Shape;57;p14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60" name="Google Shape;60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4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000000"/>
                </a:solidFill>
              </a:rPr>
              <a:t>© 2020 Trilogy Education Services, a 2U, Inc. brand.  All Rights Reserved.</a:t>
            </a:r>
            <a:endParaRPr sz="6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6. The End">
  <p:cSld name="CUSTOM_6">
    <p:spTree>
      <p:nvGrpSpPr>
        <p:cNvPr id="2016" name="Shape 2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7" name="Google Shape;2017;p123"/>
          <p:cNvSpPr/>
          <p:nvPr/>
        </p:nvSpPr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sp>
      <p:sp>
        <p:nvSpPr>
          <p:cNvPr id="2018" name="Google Shape;2018;p123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  <p:sp>
        <p:nvSpPr>
          <p:cNvPr id="2019" name="Google Shape;2019;p123"/>
          <p:cNvSpPr txBox="1"/>
          <p:nvPr/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2020" name="Google Shape;2020;p123"/>
          <p:cNvSpPr/>
          <p:nvPr/>
        </p:nvSpPr>
        <p:spPr>
          <a:xfrm>
            <a:off x="2048599" y="496138"/>
            <a:ext cx="5046801" cy="415122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. Title Slide: UX/UI Design">
  <p:cSld name="CUSTOM_2_3_1_1_1_1_1_2_1_2_1_1_1_1_2_2_1_1_1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5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64" name="Google Shape;64;p1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1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66" name="Google Shape;6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67" name="Google Shape;67;p15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" name="Google Shape;68;p15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" name="Google Shape;69;p15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70" name="Google Shape;7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000000"/>
                </a:solidFill>
              </a:rPr>
              <a:t>© 2019 Trilogy Education Services, a 2U, Inc. brand.  All Rights Reserved.</a:t>
            </a:r>
            <a:endParaRPr sz="6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. Title Slide: Cybersecurity ">
  <p:cSld name="CUSTOM_2_3_1_1_1_1_1_2_1_2_1_1_1_1_2_2_1_1_1_1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6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74" name="Google Shape;74;p1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6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76" name="Google Shape;7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77" name="Google Shape;77;p16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" name="Google Shape;78;p16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" name="Google Shape;79;p16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80" name="Google Shape;8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6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000000"/>
                </a:solidFill>
              </a:rPr>
              <a:t>© 2019 Trilogy Education Services, a 2U, Inc. brand.  All Rights Reserved.</a:t>
            </a:r>
            <a:endParaRPr sz="6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. Title Slide:Data Analytics and Visualization">
  <p:cSld name="CUSTOM_2_3_1_1_1_1_1_2_1_2_1_1_1_1_2_1_1_1_1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7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84" name="Google Shape;84;p17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5" name="Google Shape;8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86" name="Google Shape;8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7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88" name="Google Shape;88;p17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" name="Google Shape;89;p17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" name="Google Shape;90;p17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91" name="Google Shape;91;p17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000000"/>
                </a:solidFill>
              </a:rPr>
              <a:t>© 2019 Trilogy Education Services, a 2U, Inc. brand.  All Rights Reserved.</a:t>
            </a:r>
            <a:endParaRPr sz="6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. Subsection Slide">
  <p:cSld name="CUSTOM_17_2_1_1_2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8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8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" name="Google Shape;95;p1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. Transition Slide">
  <p:cSld name="CUSTOM_17_2_1_2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9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9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9" name="Google Shape;99;p1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. Text Only">
  <p:cSld name="CUSTOM_2_7_2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2" name="Google Shape;102;p2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03" name="Google Shape;103;p2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4" name="Google Shape;104;p2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5" name="Google Shape;105;p2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6" name="Google Shape;106;p20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. Text with Sidebar">
  <p:cSld name="CUSTOM_2_4_1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21"/>
          <p:cNvPicPr preferRelativeResize="0"/>
          <p:nvPr/>
        </p:nvPicPr>
        <p:blipFill rotWithShape="1">
          <a:blip r:embed="rId2">
            <a:alphaModFix/>
          </a:blip>
          <a:srcRect b="119" l="0" r="0" t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1"/>
          <p:cNvSpPr txBox="1"/>
          <p:nvPr>
            <p:ph idx="1" type="subTitle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0" name="Google Shape;110;p21"/>
          <p:cNvSpPr txBox="1"/>
          <p:nvPr>
            <p:ph idx="2" type="body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1" name="Google Shape;111;p21"/>
          <p:cNvSpPr txBox="1"/>
          <p:nvPr>
            <p:ph idx="3" type="subTitle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2" name="Google Shape;112;p21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13" name="Google Shape;113;p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4" name="Google Shape;114;p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5" name="Google Shape;115;p21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. Call Attention Slide">
  <p:cSld name="CUSTOM_2_3_1_1_3_1_1_2_1_1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2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2"/>
          <p:cNvSpPr txBox="1"/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19" name="Google Shape;119;p22"/>
          <p:cNvPicPr preferRelativeResize="0"/>
          <p:nvPr/>
        </p:nvPicPr>
        <p:blipFill rotWithShape="1">
          <a:blip r:embed="rId3">
            <a:alphaModFix/>
          </a:blip>
          <a:srcRect b="0" l="139" r="149" t="0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. Instructor Demonstration">
  <p:cSld name="CUSTOM_2_3_1_1_1_1_1_2_1_2_1_2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23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3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2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23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4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6" name="Google Shape;126;p23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27" name="Google Shape;127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3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9144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. Activity">
  <p:cSld name="CUSTOM_2_3_1_1_1_1_1_2_1_2_1_1_1_1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24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2" name="Google Shape;13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4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4" name="Google Shape;134;p24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5" name="Google Shape;135;p24"/>
          <p:cNvPicPr preferRelativeResize="0"/>
          <p:nvPr/>
        </p:nvPicPr>
        <p:blipFill rotWithShape="1">
          <a:blip r:embed="rId4">
            <a:alphaModFix/>
          </a:blip>
          <a:srcRect b="39" l="0" r="0" t="2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4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7" name="Google Shape;137;p2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8" name="Google Shape;138;p24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. Activity with Instructions ">
  <p:cSld name="CUSTOM_2_5_1_3_1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5"/>
          <p:cNvPicPr preferRelativeResize="0"/>
          <p:nvPr/>
        </p:nvPicPr>
        <p:blipFill rotWithShape="1">
          <a:blip r:embed="rId2">
            <a:alphaModFix/>
          </a:blip>
          <a:srcRect b="39" l="0" r="0" t="2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1" name="Google Shape;141;p2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2" name="Google Shape;142;p2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3" name="Google Shape;143;p2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4" name="Google Shape;144;p25"/>
          <p:cNvSpPr txBox="1"/>
          <p:nvPr>
            <p:ph idx="2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45" name="Google Shape;145;p2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6" name="Google Shape;146;p25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7" name="Google Shape;147;p25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. Challenge">
  <p:cSld name="CUSTOM_2_3_1_1_1_1_1_2_1_2_1_1_4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26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" name="Google Shape;15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6"/>
          <p:cNvSpPr txBox="1"/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3" name="Google Shape;153;p26"/>
          <p:cNvSpPr txBox="1"/>
          <p:nvPr>
            <p:ph idx="2"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4" name="Google Shape;154;p26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5" name="Google Shape;155;p2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56" name="Google Shape;156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. Challenge with Instructions">
  <p:cSld name="CUSTOM_2_5_1_4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7"/>
          <p:cNvSpPr txBox="1"/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9" name="Google Shape;159;p2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0" name="Google Shape;160;p27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61" name="Google Shape;161;p27"/>
          <p:cNvSpPr txBox="1"/>
          <p:nvPr>
            <p:ph idx="2"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2" name="Google Shape;162;p27"/>
          <p:cNvSpPr txBox="1"/>
          <p:nvPr>
            <p:ph idx="3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63" name="Google Shape;163;p2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4" name="Google Shape;164;p27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65" name="Google Shape;165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. Homework">
  <p:cSld name="CUSTOM_2_3_1_1_1_1_1_2_1_2_1_1_3_1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28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8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9" name="Google Shape;169;p28"/>
          <p:cNvPicPr preferRelativeResize="0"/>
          <p:nvPr/>
        </p:nvPicPr>
        <p:blipFill rotWithShape="1">
          <a:blip r:embed="rId3">
            <a:alphaModFix/>
          </a:blip>
          <a:srcRect b="0" l="209" r="209" t="0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8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1" name="Google Shape;171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8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3" name="Google Shape;173;p28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4" name="Google Shape;174;p2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5" name="Google Shape;175;p28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800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. Homework with Instructions">
  <p:cSld name="CUSTOM_2_5_2"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9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78" name="Google Shape;178;p2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79" name="Google Shape;179;p29"/>
          <p:cNvPicPr preferRelativeResize="0"/>
          <p:nvPr/>
        </p:nvPicPr>
        <p:blipFill rotWithShape="1">
          <a:blip r:embed="rId2">
            <a:alphaModFix/>
          </a:blip>
          <a:srcRect b="0" l="504" r="504" t="0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1" name="Google Shape;181;p29"/>
          <p:cNvSpPr txBox="1"/>
          <p:nvPr>
            <p:ph idx="2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2" name="Google Shape;182;p2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3" name="Google Shape;183;p29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4" name="Google Shape;184;p29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005">
          <p15:clr>
            <a:srgbClr val="F9AD4C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. Numbered 1–4 (Green)">
  <p:cSld name="CUSTOM_2_7_1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3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8" name="Google Shape;188;p3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9" name="Google Shape;189;p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0" name="Google Shape;190;p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1" name="Google Shape;191;p3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92" name="Google Shape;192;p30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93" name="Google Shape;193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4" name="Google Shape;194;p3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5" name="Google Shape;195;p30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96" name="Google Shape;196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7" name="Google Shape;197;p3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8" name="Google Shape;198;p30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99" name="Google Shape;199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0" name="Google Shape;200;p3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1" name="Google Shape;201;p30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202" name="Google Shape;202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3" name="Google Shape;203;p3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4" name="Google Shape;204;p30"/>
          <p:cNvSpPr txBox="1"/>
          <p:nvPr>
            <p:ph idx="3" type="subTitle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5" name="Google Shape;205;p3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3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3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30"/>
          <p:cNvSpPr txBox="1"/>
          <p:nvPr>
            <p:ph idx="4" type="subTitle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9" name="Google Shape;209;p30"/>
          <p:cNvSpPr txBox="1"/>
          <p:nvPr>
            <p:ph idx="5" type="subTitle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0" name="Google Shape;210;p30"/>
          <p:cNvSpPr txBox="1"/>
          <p:nvPr>
            <p:ph idx="6" type="subTitle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. Numbered 1–5 (Green)">
  <p:cSld name="CUSTOM_2_7_1_4"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1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3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4" name="Google Shape;214;p3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15" name="Google Shape;215;p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6" name="Google Shape;216;p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7" name="Google Shape;217;p3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18" name="Google Shape;218;p31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219" name="Google Shape;219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0" name="Google Shape;220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1" name="Google Shape;221;p31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222" name="Google Shape;222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3" name="Google Shape;223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4" name="Google Shape;224;p31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225" name="Google Shape;225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6" name="Google Shape;226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7" name="Google Shape;227;p31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228" name="Google Shape;228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9" name="Google Shape;229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0" name="Google Shape;230;p31"/>
          <p:cNvSpPr txBox="1"/>
          <p:nvPr>
            <p:ph idx="3" type="subTitle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1" name="Google Shape;231;p31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31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31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31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5" name="Google Shape;235;p31"/>
          <p:cNvSpPr txBox="1"/>
          <p:nvPr>
            <p:ph idx="5" type="subTitle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6" name="Google Shape;236;p31"/>
          <p:cNvSpPr txBox="1"/>
          <p:nvPr>
            <p:ph idx="6" type="subTitle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37" name="Google Shape;237;p31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38" name="Google Shape;238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9" name="Google Shape;239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0" name="Google Shape;240;p31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31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9. Numbered 1–6 (Gray)">
  <p:cSld name="CUSTOM_2_7_1_3_1_1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2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3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5" name="Google Shape;245;p3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46" name="Google Shape;246;p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7" name="Google Shape;247;p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8" name="Google Shape;248;p3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49" name="Google Shape;249;p32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50" name="Google Shape;250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1" name="Google Shape;251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2" name="Google Shape;252;p32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3" name="Google Shape;253;p32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4" name="Google Shape;254;p32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55" name="Google Shape;255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6" name="Google Shape;256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7" name="Google Shape;257;p32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8" name="Google Shape;258;p32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59" name="Google Shape;259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0" name="Google Shape;260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1" name="Google Shape;261;p32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2" name="Google Shape;262;p32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63" name="Google Shape;263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4" name="Google Shape;264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5" name="Google Shape;265;p32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6" name="Google Shape;266;p32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67" name="Google Shape;267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8" name="Google Shape;268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9" name="Google Shape;269;p32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0" name="Google Shape;270;p32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71" name="Google Shape;271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2" name="Google Shape;272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3" name="Google Shape;273;p32"/>
          <p:cNvSpPr txBox="1"/>
          <p:nvPr>
            <p:ph idx="4" type="subTitle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4" name="Google Shape;274;p32"/>
          <p:cNvSpPr txBox="1"/>
          <p:nvPr>
            <p:ph idx="5" type="subTitle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5" name="Google Shape;275;p32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6" name="Google Shape;276;p32"/>
          <p:cNvSpPr txBox="1"/>
          <p:nvPr>
            <p:ph idx="7" type="subTitle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7" name="Google Shape;277;p32"/>
          <p:cNvSpPr txBox="1"/>
          <p:nvPr>
            <p:ph idx="8" type="subTitle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. Numbered 1–6 (Blue)">
  <p:cSld name="CUSTOM_2_7_1_3_1_1_2"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3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3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1" name="Google Shape;281;p3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82" name="Google Shape;282;p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3" name="Google Shape;283;p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4" name="Google Shape;284;p3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85" name="Google Shape;285;p33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86" name="Google Shape;286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7" name="Google Shape;287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8" name="Google Shape;288;p33"/>
          <p:cNvSpPr txBox="1"/>
          <p:nvPr>
            <p:ph idx="3" type="subTitle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9" name="Google Shape;289;p33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0" name="Google Shape;290;p33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91" name="Google Shape;291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2" name="Google Shape;292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3" name="Google Shape;293;p33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4" name="Google Shape;294;p33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95" name="Google Shape;295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6" name="Google Shape;296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7" name="Google Shape;297;p33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8" name="Google Shape;298;p33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99" name="Google Shape;299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0" name="Google Shape;300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1" name="Google Shape;301;p33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2" name="Google Shape;302;p33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303" name="Google Shape;303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4" name="Google Shape;304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5" name="Google Shape;305;p33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6" name="Google Shape;306;p33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307" name="Google Shape;307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8" name="Google Shape;308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9" name="Google Shape;309;p33"/>
          <p:cNvSpPr txBox="1"/>
          <p:nvPr>
            <p:ph idx="4" type="subTitle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0" name="Google Shape;310;p33"/>
          <p:cNvSpPr txBox="1"/>
          <p:nvPr>
            <p:ph idx="5" type="subTitle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1" name="Google Shape;311;p33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2" name="Google Shape;312;p33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3" name="Google Shape;313;p33"/>
          <p:cNvSpPr txBox="1"/>
          <p:nvPr>
            <p:ph idx="8" type="subTitle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1. Numbered 1–7 (Gray)">
  <p:cSld name="CUSTOM_2_7_1_3_1_1_1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4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3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7" name="Google Shape;317;p3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18" name="Google Shape;318;p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9" name="Google Shape;319;p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0" name="Google Shape;320;p3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321" name="Google Shape;321;p34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322" name="Google Shape;322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3" name="Google Shape;323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4" name="Google Shape;324;p34"/>
          <p:cNvSpPr txBox="1"/>
          <p:nvPr>
            <p:ph idx="3" type="subTitle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25" name="Google Shape;325;p34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6" name="Google Shape;326;p34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27" name="Google Shape;327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8" name="Google Shape;328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9" name="Google Shape;329;p34"/>
          <p:cNvSpPr txBox="1"/>
          <p:nvPr>
            <p:ph idx="4" type="subTitle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0" name="Google Shape;330;p34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1" name="Google Shape;331;p34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32" name="Google Shape;332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3" name="Google Shape;333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4" name="Google Shape;334;p34"/>
          <p:cNvSpPr txBox="1"/>
          <p:nvPr>
            <p:ph idx="5" type="subTitle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5" name="Google Shape;335;p34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6" name="Google Shape;336;p34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37" name="Google Shape;337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8" name="Google Shape;338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9" name="Google Shape;339;p34"/>
          <p:cNvSpPr txBox="1"/>
          <p:nvPr>
            <p:ph idx="6" type="subTitle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0" name="Google Shape;340;p34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1" name="Google Shape;341;p34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42" name="Google Shape;342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3" name="Google Shape;343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4" name="Google Shape;344;p34"/>
          <p:cNvSpPr txBox="1"/>
          <p:nvPr>
            <p:ph idx="7" type="subTitle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5" name="Google Shape;345;p34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6" name="Google Shape;346;p34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47" name="Google Shape;347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8" name="Google Shape;348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9" name="Google Shape;349;p34"/>
          <p:cNvSpPr txBox="1"/>
          <p:nvPr>
            <p:ph idx="8" type="subTitle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0" name="Google Shape;350;p34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1" name="Google Shape;351;p34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52" name="Google Shape;352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3" name="Google Shape;353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4" name="Google Shape;354;p34"/>
          <p:cNvSpPr txBox="1"/>
          <p:nvPr>
            <p:ph idx="9" type="subTitle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. Numbered 1–8 (Gray)">
  <p:cSld name="CUSTOM_2_7_1_3_1_1_1_1"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7" name="Google Shape;357;p3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58" name="Google Shape;358;p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9" name="Google Shape;359;p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0" name="Google Shape;360;p3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1" name="Google Shape;361;p35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2" name="Google Shape;362;p35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63" name="Google Shape;363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4" name="Google Shape;364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5" name="Google Shape;365;p35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6" name="Google Shape;366;p35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7" name="Google Shape;367;p35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68" name="Google Shape;368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9" name="Google Shape;369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0" name="Google Shape;370;p35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1" name="Google Shape;371;p35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2" name="Google Shape;372;p35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73" name="Google Shape;373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4" name="Google Shape;374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5" name="Google Shape;375;p35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6" name="Google Shape;376;p35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7" name="Google Shape;377;p35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78" name="Google Shape;378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9" name="Google Shape;379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0" name="Google Shape;380;p35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1" name="Google Shape;381;p35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2" name="Google Shape;382;p35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383" name="Google Shape;383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4" name="Google Shape;384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5" name="Google Shape;385;p35"/>
          <p:cNvSpPr txBox="1"/>
          <p:nvPr>
            <p:ph idx="7" type="subTitle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6" name="Google Shape;386;p35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7" name="Google Shape;387;p35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388" name="Google Shape;388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9" name="Google Shape;389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0" name="Google Shape;390;p35"/>
          <p:cNvSpPr txBox="1"/>
          <p:nvPr>
            <p:ph idx="8" type="subTitle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1" name="Google Shape;391;p35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2" name="Google Shape;392;p35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393" name="Google Shape;393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4" name="Google Shape;394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5" name="Google Shape;395;p35"/>
          <p:cNvSpPr txBox="1"/>
          <p:nvPr>
            <p:ph idx="9" type="subTitle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6" name="Google Shape;396;p35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7" name="Google Shape;397;p35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398" name="Google Shape;398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9" name="Google Shape;399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0" name="Google Shape;400;p35"/>
          <p:cNvSpPr txBox="1"/>
          <p:nvPr>
            <p:ph idx="13" type="subTitle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. Numbered 1–8 (Green)">
  <p:cSld name="CUSTOM_2_7_1_3_1_1_1_1_1"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3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3" name="Google Shape;403;p3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04" name="Google Shape;404;p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5" name="Google Shape;405;p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6" name="Google Shape;406;p3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7" name="Google Shape;407;p36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8" name="Google Shape;408;p36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409" name="Google Shape;409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0" name="Google Shape;410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1" name="Google Shape;411;p36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2" name="Google Shape;412;p36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3" name="Google Shape;413;p36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414" name="Google Shape;414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5" name="Google Shape;415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6" name="Google Shape;416;p36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7" name="Google Shape;417;p36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8" name="Google Shape;418;p36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419" name="Google Shape;419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0" name="Google Shape;420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1" name="Google Shape;421;p36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22" name="Google Shape;422;p36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3" name="Google Shape;423;p36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424" name="Google Shape;424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5" name="Google Shape;425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6" name="Google Shape;426;p36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27" name="Google Shape;427;p36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8" name="Google Shape;428;p36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29" name="Google Shape;429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0" name="Google Shape;430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1" name="Google Shape;431;p36"/>
          <p:cNvSpPr txBox="1"/>
          <p:nvPr>
            <p:ph idx="7" type="subTitle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32" name="Google Shape;432;p36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3" name="Google Shape;433;p36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34" name="Google Shape;434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5" name="Google Shape;435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6" name="Google Shape;436;p36"/>
          <p:cNvSpPr txBox="1"/>
          <p:nvPr>
            <p:ph idx="8" type="subTitle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37" name="Google Shape;437;p36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8" name="Google Shape;438;p36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39" name="Google Shape;439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0" name="Google Shape;440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1" name="Google Shape;441;p36"/>
          <p:cNvSpPr txBox="1"/>
          <p:nvPr>
            <p:ph idx="9" type="subTitle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42" name="Google Shape;442;p36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43" name="Google Shape;443;p36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44" name="Google Shape;444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5" name="Google Shape;445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6" name="Google Shape;446;p36"/>
          <p:cNvSpPr txBox="1"/>
          <p:nvPr>
            <p:ph idx="13" type="subTitle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4. Numbered 1–3 (Green)">
  <p:cSld name="CUSTOM_2_7_1_5"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3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49" name="Google Shape;449;p3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50" name="Google Shape;450;p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1" name="Google Shape;451;p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2" name="Google Shape;452;p3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53" name="Google Shape;453;p37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54" name="Google Shape;454;p3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5" name="Google Shape;455;p3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6" name="Google Shape;456;p37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p37"/>
          <p:cNvSpPr txBox="1"/>
          <p:nvPr>
            <p:ph idx="3" type="subTitle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58" name="Google Shape;458;p37"/>
          <p:cNvGrpSpPr/>
          <p:nvPr/>
        </p:nvGrpSpPr>
        <p:grpSpPr>
          <a:xfrm>
            <a:off x="3228956" y="1345103"/>
            <a:ext cx="533372" cy="533480"/>
            <a:chOff x="457200" y="1378813"/>
            <a:chExt cx="695400" cy="695450"/>
          </a:xfrm>
        </p:grpSpPr>
        <p:sp>
          <p:nvSpPr>
            <p:cNvPr id="459" name="Google Shape;459;p3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0" name="Google Shape;460;p3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1" name="Google Shape;461;p37"/>
          <p:cNvSpPr/>
          <p:nvPr/>
        </p:nvSpPr>
        <p:spPr>
          <a:xfrm flipH="1">
            <a:off x="3496050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" name="Google Shape;462;p37"/>
          <p:cNvSpPr txBox="1"/>
          <p:nvPr>
            <p:ph idx="4" type="subTitle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63" name="Google Shape;463;p37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464" name="Google Shape;464;p3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5" name="Google Shape;465;p3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6" name="Google Shape;466;p37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p37"/>
          <p:cNvSpPr txBox="1"/>
          <p:nvPr>
            <p:ph idx="5" type="subTitle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5. Numbered 1–2 (Blue)">
  <p:cSld name="CUSTOM_2_7_1_5_2_1"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9" name="Google Shape;469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Google Shape;470;p38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" name="Google Shape;471;p3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72" name="Google Shape;472;p3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73" name="Google Shape;473;p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74" name="Google Shape;474;p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75" name="Google Shape;475;p3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76" name="Google Shape;476;p38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477" name="Google Shape;477;p3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78" name="Google Shape;478;p3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9" name="Google Shape;479;p38"/>
          <p:cNvSpPr txBox="1"/>
          <p:nvPr>
            <p:ph idx="3" type="subTitle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0" name="Google Shape;480;p38"/>
          <p:cNvSpPr txBox="1"/>
          <p:nvPr>
            <p:ph idx="4" type="subTitle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1" name="Google Shape;481;p38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82" name="Google Shape;482;p38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483" name="Google Shape;483;p3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84" name="Google Shape;484;p3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85" name="Google Shape;485;p38"/>
          <p:cNvSpPr txBox="1"/>
          <p:nvPr>
            <p:ph idx="5" type="subTitle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6" name="Google Shape;486;p38"/>
          <p:cNvSpPr txBox="1"/>
          <p:nvPr>
            <p:ph idx="6" type="subTitle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6. Numbered 1–5 (Grey)">
  <p:cSld name="CUSTOM_2_7_1_5_1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3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9" name="Google Shape;489;p3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90" name="Google Shape;490;p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1" name="Google Shape;491;p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2" name="Google Shape;492;p3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3" name="Google Shape;493;p39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94" name="Google Shape;494;p39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39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39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" name="Google Shape;497;p39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p39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99" name="Google Shape;499;p39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0" name="Google Shape;500;p39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p39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p39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p39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p39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5" name="Google Shape;505;p39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6" name="Google Shape;506;p39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" name="Google Shape;507;p39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8" name="Google Shape;508;p39"/>
          <p:cNvSpPr txBox="1"/>
          <p:nvPr>
            <p:ph idx="3" type="subTitle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9" name="Google Shape;509;p39"/>
          <p:cNvSpPr txBox="1"/>
          <p:nvPr>
            <p:ph idx="4" type="subTitle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0" name="Google Shape;510;p39"/>
          <p:cNvSpPr txBox="1"/>
          <p:nvPr>
            <p:ph idx="5" type="subTitle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1" name="Google Shape;511;p39"/>
          <p:cNvSpPr txBox="1"/>
          <p:nvPr>
            <p:ph idx="6" type="subTitle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2" name="Google Shape;512;p39"/>
          <p:cNvSpPr txBox="1"/>
          <p:nvPr>
            <p:ph idx="7" type="subTitle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7. Bullets 1–4 (Greens)">
  <p:cSld name="CUSTOM_2_7_1_6_1_2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4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p4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6" name="Google Shape;516;p4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17" name="Google Shape;517;p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8" name="Google Shape;518;p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9" name="Google Shape;519;p4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0" name="Google Shape;520;p40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1" name="Google Shape;521;p4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p4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3" name="Google Shape;523;p4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p40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5" name="Google Shape;525;p40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6" name="Google Shape;526;p40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27" name="Google Shape;527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40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9" name="Google Shape;529;p40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0" name="Google Shape;530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8. Bullets 1–4 (Yellow/Green)">
  <p:cSld name="CUSTOM_2_7_1_6_1_2_1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4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4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4" name="Google Shape;534;p4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35" name="Google Shape;535;p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6" name="Google Shape;536;p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7" name="Google Shape;537;p4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8" name="Google Shape;538;p41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9" name="Google Shape;539;p4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4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p4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2" name="Google Shape;542;p41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3" name="Google Shape;543;p41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4" name="Google Shape;544;p41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45" name="Google Shape;545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8" name="Google Shape;548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9. Bullets 1–4 (Gray)">
  <p:cSld name="CUSTOM_2_7_1_6_1_2_1_1"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42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p4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2" name="Google Shape;552;p4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53" name="Google Shape;553;p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4" name="Google Shape;554;p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5" name="Google Shape;555;p4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6" name="Google Shape;556;p42"/>
          <p:cNvSpPr txBox="1"/>
          <p:nvPr>
            <p:ph idx="3" type="subTitle"/>
          </p:nvPr>
        </p:nvSpPr>
        <p:spPr>
          <a:xfrm>
            <a:off x="12300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7" name="Google Shape;557;p42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" name="Google Shape;558;p42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p42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p42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1" name="Google Shape;561;p42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2" name="Google Shape;562;p42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63" name="Google Shape;563;p42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42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42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42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0. Bullets 1–4 (Blue)">
  <p:cSld name="CUSTOM_2_7_1_6_1_2_1_1_1"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43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9" name="Google Shape;569;p4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0" name="Google Shape;570;p4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71" name="Google Shape;571;p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2" name="Google Shape;572;p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3" name="Google Shape;573;p4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4" name="Google Shape;574;p43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5" name="Google Shape;575;p43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6" name="Google Shape;576;p43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" name="Google Shape;577;p43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8" name="Google Shape;578;p43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9" name="Google Shape;579;p43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0" name="Google Shape;580;p43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81" name="Google Shape;581;p43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2" name="Google Shape;582;p43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" name="Google Shape;583;p43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Google Shape;584;p43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1. Bullets 1–5 (Green)">
  <p:cSld name="CUSTOM_2_7_1_4_1"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4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7" name="Google Shape;587;p4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8" name="Google Shape;588;p4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89" name="Google Shape;589;p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0" name="Google Shape;590;p4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91" name="Google Shape;591;p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2" name="Google Shape;592;p4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3" name="Google Shape;593;p44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4" name="Google Shape;594;p4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5" name="Google Shape;595;p4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6" name="Google Shape;596;p4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7" name="Google Shape;597;p44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8" name="Google Shape;598;p44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9" name="Google Shape;599;p44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0" name="Google Shape;600;p4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1" name="Google Shape;601;p44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02" name="Google Shape;602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44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4" name="Google Shape;604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" name="Google Shape;605;p44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2. Bullets 1–5 (Green/Yellow)">
  <p:cSld name="CUSTOM_2_7_1_4_1_2"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4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9" name="Google Shape;609;p4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0" name="Google Shape;610;p4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11" name="Google Shape;611;p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2" name="Google Shape;612;p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3" name="Google Shape;613;p4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4" name="Google Shape;614;p45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5" name="Google Shape;615;p4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6" name="Google Shape;616;p4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7" name="Google Shape;617;p4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8" name="Google Shape;618;p45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9" name="Google Shape;619;p45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0" name="Google Shape;620;p45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1" name="Google Shape;621;p4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2" name="Google Shape;622;p45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23" name="Google Shape;623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Google Shape;625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6" name="Google Shape;626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7" name="Google Shape;627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3. Bullets 1–5 (Gray)">
  <p:cSld name="CUSTOM_2_7_1_4_1_1"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46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0" name="Google Shape;630;p4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1" name="Google Shape;631;p4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32" name="Google Shape;632;p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3" name="Google Shape;633;p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4" name="Google Shape;634;p4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5" name="Google Shape;635;p46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6" name="Google Shape;636;p46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7" name="Google Shape;637;p46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8" name="Google Shape;638;p46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9" name="Google Shape;639;p46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0" name="Google Shape;640;p46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1" name="Google Shape;641;p46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2" name="Google Shape;642;p46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3" name="Google Shape;643;p46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44" name="Google Shape;644;p46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Google Shape;645;p46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p46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p46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8" name="Google Shape;648;p46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4. Bullets 1–5 (Blue)">
  <p:cSld name="CUSTOM_2_7_1_4_1_1_1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47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1" name="Google Shape;651;p4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2" name="Google Shape;652;p4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53" name="Google Shape;653;p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4" name="Google Shape;654;p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5" name="Google Shape;655;p4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6" name="Google Shape;656;p47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7" name="Google Shape;657;p47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8" name="Google Shape;658;p47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9" name="Google Shape;659;p47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0" name="Google Shape;660;p47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1" name="Google Shape;661;p47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2" name="Google Shape;662;p47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3" name="Google Shape;663;p47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4" name="Google Shape;664;p47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65" name="Google Shape;665;p47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6" name="Google Shape;666;p47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7" name="Google Shape;667;p47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47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47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5. Bullets 1–6 (Green)">
  <p:cSld name="CUSTOM_2_7_1_3_1_1_3_1"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4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2" name="Google Shape;672;p4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3" name="Google Shape;673;p4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74" name="Google Shape;674;p4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5" name="Google Shape;675;p4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6" name="Google Shape;676;p4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7" name="Google Shape;677;p48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8" name="Google Shape;678;p4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9" name="Google Shape;679;p4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0" name="Google Shape;680;p4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1" name="Google Shape;681;p4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2" name="Google Shape;682;p4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3" name="Google Shape;683;p48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4" name="Google Shape;684;p48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5" name="Google Shape;685;p48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6" name="Google Shape;686;p48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7" name="Google Shape;687;p48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88" name="Google Shape;688;p4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9" name="Google Shape;689;p48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0" name="Google Shape;690;p4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1" name="Google Shape;691;p48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2" name="Google Shape;692;p4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3" name="Google Shape;693;p48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6. Bullets 1–6 (Yellow/Green)">
  <p:cSld name="CUSTOM_2_7_1_3_1_1_3_2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4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6" name="Google Shape;696;p4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7" name="Google Shape;697;p4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98" name="Google Shape;698;p4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99" name="Google Shape;699;p4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0" name="Google Shape;700;p4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1" name="Google Shape;701;p49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2" name="Google Shape;702;p4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3" name="Google Shape;703;p4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4" name="Google Shape;704;p4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5" name="Google Shape;705;p4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6" name="Google Shape;706;p4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7" name="Google Shape;707;p49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8" name="Google Shape;708;p49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9" name="Google Shape;709;p49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0" name="Google Shape;710;p49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1" name="Google Shape;711;p49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12" name="Google Shape;712;p4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3" name="Google Shape;713;p4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4" name="Google Shape;714;p4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4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4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4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7. Bullets 1–6 (Gray)">
  <p:cSld name="CUSTOM_2_7_1_3_1_1_3_3"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50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0" name="Google Shape;720;p5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1" name="Google Shape;721;p5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22" name="Google Shape;722;p5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23" name="Google Shape;723;p5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4" name="Google Shape;724;p5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5" name="Google Shape;725;p50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6" name="Google Shape;726;p50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7" name="Google Shape;727;p50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8" name="Google Shape;728;p50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9" name="Google Shape;729;p50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0" name="Google Shape;730;p50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1" name="Google Shape;731;p50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2" name="Google Shape;732;p50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3" name="Google Shape;733;p50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4" name="Google Shape;734;p50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5" name="Google Shape;735;p50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36" name="Google Shape;736;p50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7" name="Google Shape;737;p50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8" name="Google Shape;738;p50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9" name="Google Shape;739;p50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0" name="Google Shape;740;p50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1" name="Google Shape;741;p50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8. Bullets 1–6 (Blue)">
  <p:cSld name="CUSTOM_2_7_1_3_1_1_3_2_1"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51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4" name="Google Shape;744;p5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5" name="Google Shape;745;p5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46" name="Google Shape;746;p5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47" name="Google Shape;747;p5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48" name="Google Shape;748;p5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9" name="Google Shape;749;p51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0" name="Google Shape;750;p51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1" name="Google Shape;751;p51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2" name="Google Shape;752;p51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3" name="Google Shape;753;p51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4" name="Google Shape;754;p51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5" name="Google Shape;755;p51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6" name="Google Shape;756;p51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7" name="Google Shape;757;p51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8" name="Google Shape;758;p51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9" name="Google Shape;759;p51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60" name="Google Shape;760;p51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1" name="Google Shape;761;p51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2" name="Google Shape;762;p51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3" name="Google Shape;763;p51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p51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5" name="Google Shape;765;p51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9. Bullets 1–7 (Green)">
  <p:cSld name="CUSTOM_2_7_1_3_1_1_1_2"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5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8" name="Google Shape;768;p5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9" name="Google Shape;769;p5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70" name="Google Shape;770;p5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71" name="Google Shape;771;p5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72" name="Google Shape;772;p5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3" name="Google Shape;773;p52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4" name="Google Shape;774;p5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5" name="Google Shape;775;p52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6" name="Google Shape;776;p5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7" name="Google Shape;777;p52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8" name="Google Shape;778;p5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9" name="Google Shape;779;p52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0" name="Google Shape;780;p5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1" name="Google Shape;781;p52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2" name="Google Shape;782;p5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3" name="Google Shape;783;p52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4" name="Google Shape;784;p5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5" name="Google Shape;785;p52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86" name="Google Shape;786;p5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7" name="Google Shape;787;p52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8" name="Google Shape;788;p5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9" name="Google Shape;789;p52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0" name="Google Shape;790;p5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1" name="Google Shape;791;p52"/>
          <p:cNvPicPr preferRelativeResize="0"/>
          <p:nvPr/>
        </p:nvPicPr>
        <p:blipFill rotWithShape="1">
          <a:blip r:embed="rId3">
            <a:alphaModFix/>
          </a:blip>
          <a:srcRect b="1390" l="0" r="0" t="138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92" name="Google Shape;792;p5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0. Bullets 1–7 (Yellow/Green)">
  <p:cSld name="CUSTOM_2_7_1_3_1_1_1_2_1"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5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5" name="Google Shape;795;p5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6" name="Google Shape;796;p5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97" name="Google Shape;797;p5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98" name="Google Shape;798;p5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99" name="Google Shape;799;p5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0" name="Google Shape;800;p53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1" name="Google Shape;801;p5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2" name="Google Shape;802;p53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3" name="Google Shape;803;p5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4" name="Google Shape;804;p53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5" name="Google Shape;805;p5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6" name="Google Shape;806;p53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7" name="Google Shape;807;p5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8" name="Google Shape;808;p53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9" name="Google Shape;809;p5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0" name="Google Shape;810;p53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1" name="Google Shape;811;p5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2" name="Google Shape;812;p53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13" name="Google Shape;813;p5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4" name="Google Shape;814;p5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5" name="Google Shape;815;p5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6" name="Google Shape;816;p5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7" name="Google Shape;817;p5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8" name="Google Shape;818;p5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19" name="Google Shape;819;p5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1. Bullets 1–7 (Gray)">
  <p:cSld name="CUSTOM_2_7_1_3_1_1_1_2_1_1">
    <p:spTree>
      <p:nvGrpSpPr>
        <p:cNvPr id="820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p54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2" name="Google Shape;822;p5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3" name="Google Shape;823;p5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24" name="Google Shape;824;p5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25" name="Google Shape;825;p5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26" name="Google Shape;826;p5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7" name="Google Shape;827;p54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8" name="Google Shape;828;p54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9" name="Google Shape;829;p54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0" name="Google Shape;830;p54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1" name="Google Shape;831;p54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2" name="Google Shape;832;p54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3" name="Google Shape;833;p54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4" name="Google Shape;834;p54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5" name="Google Shape;835;p54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6" name="Google Shape;836;p54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7" name="Google Shape;837;p54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8" name="Google Shape;838;p54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9" name="Google Shape;839;p54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40" name="Google Shape;840;p54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1" name="Google Shape;841;p54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2" name="Google Shape;842;p54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3" name="Google Shape;843;p54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4" name="Google Shape;844;p54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5" name="Google Shape;845;p54"/>
          <p:cNvPicPr preferRelativeResize="0"/>
          <p:nvPr/>
        </p:nvPicPr>
        <p:blipFill rotWithShape="1">
          <a:blip r:embed="rId2">
            <a:alphaModFix/>
          </a:blip>
          <a:srcRect b="2892" l="0" r="0" t="2883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46" name="Google Shape;846;p54"/>
          <p:cNvPicPr preferRelativeResize="0"/>
          <p:nvPr/>
        </p:nvPicPr>
        <p:blipFill rotWithShape="1">
          <a:blip r:embed="rId2">
            <a:alphaModFix/>
          </a:blip>
          <a:srcRect b="2892" l="0" r="0" t="2883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2. Bullets 1–7 (Blue)">
  <p:cSld name="CUSTOM_2_7_1_3_1_1_1_2_1_1_1"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p55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9" name="Google Shape;849;p5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0" name="Google Shape;850;p5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51" name="Google Shape;851;p5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52" name="Google Shape;852;p5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53" name="Google Shape;853;p5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4" name="Google Shape;854;p55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5" name="Google Shape;855;p55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6" name="Google Shape;856;p55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7" name="Google Shape;857;p55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8" name="Google Shape;858;p55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9" name="Google Shape;859;p55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0" name="Google Shape;860;p55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1" name="Google Shape;861;p55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2" name="Google Shape;862;p55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3" name="Google Shape;863;p55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4" name="Google Shape;864;p55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5" name="Google Shape;865;p55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6" name="Google Shape;866;p55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67" name="Google Shape;867;p55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8" name="Google Shape;868;p55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9" name="Google Shape;869;p55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70" name="Google Shape;870;p55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71" name="Google Shape;871;p55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72" name="Google Shape;872;p55"/>
          <p:cNvPicPr preferRelativeResize="0"/>
          <p:nvPr/>
        </p:nvPicPr>
        <p:blipFill rotWithShape="1">
          <a:blip r:embed="rId2">
            <a:alphaModFix/>
          </a:blip>
          <a:srcRect b="1616" l="0" r="0" t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73" name="Google Shape;873;p55"/>
          <p:cNvPicPr preferRelativeResize="0"/>
          <p:nvPr/>
        </p:nvPicPr>
        <p:blipFill rotWithShape="1">
          <a:blip r:embed="rId2">
            <a:alphaModFix/>
          </a:blip>
          <a:srcRect b="1616" l="0" r="0" t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3. Bullets 1–8 (Green)">
  <p:cSld name="CUSTOM_2_7_1_3_1_1_1_1_1_1">
    <p:spTree>
      <p:nvGrpSpPr>
        <p:cNvPr id="874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p5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6" name="Google Shape;876;p5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77" name="Google Shape;877;p5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78" name="Google Shape;878;p5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79" name="Google Shape;879;p5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0" name="Google Shape;880;p5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1" name="Google Shape;881;p56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2" name="Google Shape;882;p5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3" name="Google Shape;883;p56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4" name="Google Shape;884;p5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5" name="Google Shape;885;p56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6" name="Google Shape;886;p5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7" name="Google Shape;887;p56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8" name="Google Shape;888;p5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9" name="Google Shape;889;p56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0" name="Google Shape;890;p5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1" name="Google Shape;891;p56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2" name="Google Shape;892;p5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3" name="Google Shape;893;p56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4" name="Google Shape;894;p5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5" name="Google Shape;895;p56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96" name="Google Shape;896;p5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7" name="Google Shape;897;p56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8" name="Google Shape;898;p5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9" name="Google Shape;899;p56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0" name="Google Shape;900;p5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1" name="Google Shape;901;p56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2" name="Google Shape;902;p5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3" name="Google Shape;903;p56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4. Bullets 1–8 (Yellow/Green)">
  <p:cSld name="CUSTOM_2_7_1_3_1_1_1_1_1_1_1">
    <p:spTree>
      <p:nvGrpSpPr>
        <p:cNvPr id="904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5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6" name="Google Shape;906;p5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07" name="Google Shape;907;p5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08" name="Google Shape;908;p5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09" name="Google Shape;909;p5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0" name="Google Shape;910;p5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1" name="Google Shape;911;p57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2" name="Google Shape;912;p5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3" name="Google Shape;913;p57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4" name="Google Shape;914;p5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5" name="Google Shape;915;p57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6" name="Google Shape;916;p5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7" name="Google Shape;917;p57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8" name="Google Shape;918;p5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9" name="Google Shape;919;p57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0" name="Google Shape;920;p5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1" name="Google Shape;921;p57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2" name="Google Shape;922;p5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3" name="Google Shape;923;p57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4" name="Google Shape;924;p5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5" name="Google Shape;925;p57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26" name="Google Shape;926;p5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7" name="Google Shape;927;p5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8" name="Google Shape;928;p5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9" name="Google Shape;929;p5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0" name="Google Shape;930;p5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1" name="Google Shape;931;p5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2" name="Google Shape;932;p5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3" name="Google Shape;933;p5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5. Bullets 1–8 (Gray)">
  <p:cSld name="CUSTOM_2_7_1_3_1_1_1_1_1_1_1_1">
    <p:spTree>
      <p:nvGrpSpPr>
        <p:cNvPr id="934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p5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6" name="Google Shape;936;p5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37" name="Google Shape;937;p5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38" name="Google Shape;938;p5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39" name="Google Shape;939;p5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0" name="Google Shape;940;p58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1" name="Google Shape;941;p58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2" name="Google Shape;942;p58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3" name="Google Shape;943;p58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4" name="Google Shape;944;p58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5" name="Google Shape;945;p58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6" name="Google Shape;946;p58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7" name="Google Shape;947;p58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8" name="Google Shape;948;p58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9" name="Google Shape;949;p58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0" name="Google Shape;950;p58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1" name="Google Shape;951;p58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2" name="Google Shape;952;p58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3" name="Google Shape;953;p58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4" name="Google Shape;954;p58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5" name="Google Shape;955;p58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56" name="Google Shape;956;p58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7" name="Google Shape;957;p58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8" name="Google Shape;958;p58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9" name="Google Shape;959;p58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0" name="Google Shape;960;p58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1" name="Google Shape;961;p58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2" name="Google Shape;962;p58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3" name="Google Shape;963;p58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6. Bullets 1–8 (Blue)">
  <p:cSld name="CUSTOM_2_7_1_3_1_1_1_1_1_1_1_1_1"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5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6" name="Google Shape;966;p5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67" name="Google Shape;967;p5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68" name="Google Shape;968;p5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69" name="Google Shape;969;p5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0" name="Google Shape;970;p59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1" name="Google Shape;971;p59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2" name="Google Shape;972;p59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3" name="Google Shape;973;p59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4" name="Google Shape;974;p59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5" name="Google Shape;975;p59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6" name="Google Shape;976;p59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7" name="Google Shape;977;p59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8" name="Google Shape;978;p59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9" name="Google Shape;979;p59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80" name="Google Shape;980;p59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1" name="Google Shape;981;p59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82" name="Google Shape;982;p59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3" name="Google Shape;983;p59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84" name="Google Shape;984;p59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5" name="Google Shape;985;p59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86" name="Google Shape;986;p59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7" name="Google Shape;987;p59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8" name="Google Shape;988;p59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9" name="Google Shape;989;p59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0" name="Google Shape;990;p59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1" name="Google Shape;991;p59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2" name="Google Shape;992;p59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3" name="Google Shape;993;p59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9. Fist to Five">
  <p:cSld name="CUSTOM_2_3_1_1_3_1_1_2_1_1_1_1">
    <p:spTree>
      <p:nvGrpSpPr>
        <p:cNvPr id="994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5" name="Google Shape;995;p60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96" name="Google Shape;996;p60"/>
          <p:cNvSpPr txBox="1"/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97" name="Google Shape;997;p6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98" name="Google Shape;998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999" name="Google Shape;999;p60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00" name="Google Shape;1000;p60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0. Review">
  <p:cSld name="CUSTOM_17_2_1_2_1">
    <p:spTree>
      <p:nvGrpSpPr>
        <p:cNvPr id="100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2" name="Google Shape;1002;p61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03" name="Google Shape;1003;p6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04" name="Google Shape;1004;p61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005" name="Google Shape;1005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1. Take a Break 1">
  <p:cSld name="CUSTOM">
    <p:spTree>
      <p:nvGrpSpPr>
        <p:cNvPr id="1006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7" name="Google Shape;1007;p6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2900" y="-24125"/>
            <a:ext cx="9229800" cy="5191749"/>
          </a:xfrm>
          <a:prstGeom prst="rect">
            <a:avLst/>
          </a:prstGeom>
          <a:noFill/>
          <a:ln>
            <a:noFill/>
          </a:ln>
        </p:spPr>
      </p:pic>
      <p:sp>
        <p:nvSpPr>
          <p:cNvPr id="1008" name="Google Shape;1008;p62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2. Take a Break 2">
  <p:cSld name="CUSTOM_1">
    <p:spTree>
      <p:nvGrpSpPr>
        <p:cNvPr id="1009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0" name="Google Shape;1010;p6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1" name="Google Shape;1011;p63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12" name="Google Shape;1012;p63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3. Watch a Video">
  <p:cSld name="CUSTOM_2">
    <p:spTree>
      <p:nvGrpSpPr>
        <p:cNvPr id="1013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4" name="Google Shape;1014;p6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015" name="Google Shape;1015;p64"/>
          <p:cNvSpPr txBox="1"/>
          <p:nvPr>
            <p:ph type="title"/>
          </p:nvPr>
        </p:nvSpPr>
        <p:spPr>
          <a:xfrm>
            <a:off x="3543300" y="2666900"/>
            <a:ext cx="5564700" cy="7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16" name="Google Shape;1016;p64"/>
          <p:cNvSpPr txBox="1"/>
          <p:nvPr/>
        </p:nvSpPr>
        <p:spPr>
          <a:xfrm>
            <a:off x="3543225" y="20883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17" name="Google Shape;1017;p64"/>
          <p:cNvCxnSpPr/>
          <p:nvPr/>
        </p:nvCxnSpPr>
        <p:spPr>
          <a:xfrm>
            <a:off x="4694700" y="2666900"/>
            <a:ext cx="3261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18" name="Google Shape;1018;p64"/>
          <p:cNvSpPr/>
          <p:nvPr/>
        </p:nvSpPr>
        <p:spPr>
          <a:xfrm>
            <a:off x="5819775" y="893400"/>
            <a:ext cx="1011600" cy="1011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9" name="Google Shape;1019;p64"/>
          <p:cNvSpPr/>
          <p:nvPr/>
        </p:nvSpPr>
        <p:spPr>
          <a:xfrm flipH="1" rot="-5400000">
            <a:off x="6129973" y="1159537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232">
          <p15:clr>
            <a:srgbClr val="FA7B17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4. Watch a Video">
  <p:cSld name="CUSTOM_3"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1" name="Google Shape;1021;p6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022" name="Google Shape;1022;p65"/>
          <p:cNvSpPr txBox="1"/>
          <p:nvPr/>
        </p:nvSpPr>
        <p:spPr>
          <a:xfrm>
            <a:off x="1714425" y="21645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23" name="Google Shape;1023;p65"/>
          <p:cNvCxnSpPr/>
          <p:nvPr/>
        </p:nvCxnSpPr>
        <p:spPr>
          <a:xfrm>
            <a:off x="2865900" y="2743100"/>
            <a:ext cx="3261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24" name="Google Shape;1024;p65"/>
          <p:cNvSpPr/>
          <p:nvPr/>
        </p:nvSpPr>
        <p:spPr>
          <a:xfrm>
            <a:off x="3990975" y="969600"/>
            <a:ext cx="1011600" cy="1011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5" name="Google Shape;1025;p65"/>
          <p:cNvSpPr/>
          <p:nvPr/>
        </p:nvSpPr>
        <p:spPr>
          <a:xfrm flipH="1" rot="-5400000">
            <a:off x="4301173" y="1235738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6" name="Google Shape;1026;p65"/>
          <p:cNvSpPr txBox="1"/>
          <p:nvPr>
            <p:ph type="title"/>
          </p:nvPr>
        </p:nvSpPr>
        <p:spPr>
          <a:xfrm>
            <a:off x="1284925" y="2806275"/>
            <a:ext cx="6548400" cy="7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5. Peer Review">
  <p:cSld name="CUSTOM_3_1">
    <p:spTree>
      <p:nvGrpSpPr>
        <p:cNvPr id="1027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Google Shape;1028;p6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1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9" name="Google Shape;1029;p66"/>
          <p:cNvSpPr txBox="1"/>
          <p:nvPr/>
        </p:nvSpPr>
        <p:spPr>
          <a:xfrm>
            <a:off x="0" y="215325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1155CC"/>
                </a:solidFill>
                <a:latin typeface="Amatic SC"/>
                <a:ea typeface="Amatic SC"/>
                <a:cs typeface="Amatic SC"/>
                <a:sym typeface="Amatic SC"/>
              </a:rPr>
              <a:t>Peer Review</a:t>
            </a:r>
            <a:endParaRPr sz="9600">
              <a:solidFill>
                <a:srgbClr val="1155CC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6. Time to Code">
  <p:cSld name="CUSTOM_5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1" name="Google Shape;1031;p6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44424" y="592950"/>
            <a:ext cx="6841375" cy="4364250"/>
          </a:xfrm>
          <a:prstGeom prst="rect">
            <a:avLst/>
          </a:prstGeom>
          <a:noFill/>
          <a:ln>
            <a:noFill/>
          </a:ln>
        </p:spPr>
      </p:pic>
      <p:sp>
        <p:nvSpPr>
          <p:cNvPr id="1032" name="Google Shape;1032;p67"/>
          <p:cNvSpPr txBox="1"/>
          <p:nvPr/>
        </p:nvSpPr>
        <p:spPr>
          <a:xfrm>
            <a:off x="358900" y="592950"/>
            <a:ext cx="4603200" cy="7443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latin typeface="Inconsolata"/>
                <a:ea typeface="Inconsolata"/>
                <a:cs typeface="Inconsolata"/>
                <a:sym typeface="Inconsolata"/>
              </a:rPr>
              <a:t>&lt;Time to Code&gt;</a:t>
            </a:r>
            <a:endParaRPr sz="4500"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7. The End">
  <p:cSld name="CUSTOM_6">
    <p:spTree>
      <p:nvGrpSpPr>
        <p:cNvPr id="1033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Google Shape;1034;p68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35" name="Google Shape;1035;p68"/>
          <p:cNvSpPr txBox="1"/>
          <p:nvPr/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pic>
        <p:nvPicPr>
          <p:cNvPr id="1036" name="Google Shape;1036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8599" y="496138"/>
            <a:ext cx="5046801" cy="415122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. Title Slide: Web Development">
  <p:cSld name="CUSTOM_2_3_1_1_1_1_1_2_1_2_1_1_1_1_2_2_1_2">
    <p:spTree>
      <p:nvGrpSpPr>
        <p:cNvPr id="1039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0" name="Google Shape;1040;p70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41" name="Google Shape;1041;p70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2" name="Google Shape;1042;p70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 Boot Camp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043" name="Google Shape;1043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44" name="Google Shape;1044;p70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45" name="Google Shape;1045;p70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46" name="Google Shape;1046;p70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1047" name="Google Shape;1047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  <p:sp>
        <p:nvSpPr>
          <p:cNvPr id="1048" name="Google Shape;1048;p70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000000"/>
                </a:solidFill>
              </a:rPr>
              <a:t>© 2020 Trilogy Education Services, a 2U, Inc. brand.  All Rights Reserved.</a:t>
            </a:r>
            <a:endParaRPr sz="6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. Title Slide: UX/UI Design">
  <p:cSld name="CUSTOM_2_3_1_1_1_1_1_2_1_2_1_1_1_1_2_2_1_1_1">
    <p:spTree>
      <p:nvGrpSpPr>
        <p:cNvPr id="1049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0" name="Google Shape;1050;p71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51" name="Google Shape;1051;p71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2" name="Google Shape;1052;p71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053" name="Google Shape;1053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54" name="Google Shape;1054;p71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55" name="Google Shape;1055;p71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56" name="Google Shape;1056;p71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1057" name="Google Shape;1057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1058" name="Google Shape;1058;p71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000000"/>
                </a:solidFill>
              </a:rPr>
              <a:t>© 2019 Trilogy Education Services, a 2U, Inc. brand.  All Rights Reserved.</a:t>
            </a:r>
            <a:endParaRPr sz="6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. Title Slide: Cybersecurity ">
  <p:cSld name="CUSTOM_2_3_1_1_1_1_1_2_1_2_1_1_1_1_2_2_1_1_1_1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0" name="Google Shape;1060;p7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61" name="Google Shape;1061;p7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2" name="Google Shape;1062;p72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063" name="Google Shape;1063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64" name="Google Shape;1064;p72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65" name="Google Shape;1065;p72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66" name="Google Shape;1066;p72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1067" name="Google Shape;1067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1068" name="Google Shape;1068;p72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000000"/>
                </a:solidFill>
              </a:rPr>
              <a:t>© 2019 Trilogy Education Services, a 2U, Inc. brand.  All Rights Reserved.</a:t>
            </a:r>
            <a:endParaRPr sz="6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. Title Slide:Data Analytics and Visualization">
  <p:cSld name="CUSTOM_2_3_1_1_1_1_1_2_1_2_1_1_1_1_2_1_1_1_1">
    <p:spTree>
      <p:nvGrpSpPr>
        <p:cNvPr id="1069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0" name="Google Shape;1070;p73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71" name="Google Shape;1071;p7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72" name="Google Shape;1072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073" name="Google Shape;1073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1074" name="Google Shape;1074;p73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075" name="Google Shape;1075;p73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76" name="Google Shape;1076;p73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77" name="Google Shape;1077;p73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1078" name="Google Shape;1078;p73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000000"/>
                </a:solidFill>
              </a:rPr>
              <a:t>© 2019 Trilogy Education Services, a 2U, Inc. brand.  All Rights Reserved.</a:t>
            </a:r>
            <a:endParaRPr sz="6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. Subsection Slide">
  <p:cSld name="CUSTOM_17_2_1_1_2">
    <p:spTree>
      <p:nvGrpSpPr>
        <p:cNvPr id="1079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0" name="Google Shape;1080;p74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81" name="Google Shape;1081;p74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82" name="Google Shape;1082;p7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. Transition Slide">
  <p:cSld name="CUSTOM_17_2_1_2">
    <p:spTree>
      <p:nvGrpSpPr>
        <p:cNvPr id="1083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4" name="Google Shape;1084;p75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85" name="Google Shape;1085;p75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86" name="Google Shape;1086;p75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. Text Only">
  <p:cSld name="CUSTOM_2_7_2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7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89" name="Google Shape;1089;p7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090" name="Google Shape;1090;p7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91" name="Google Shape;1091;p7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92" name="Google Shape;1092;p7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93" name="Google Shape;1093;p76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. Text with Sidebar">
  <p:cSld name="CUSTOM_2_4_1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5" name="Google Shape;1095;p77"/>
          <p:cNvPicPr preferRelativeResize="0"/>
          <p:nvPr/>
        </p:nvPicPr>
        <p:blipFill rotWithShape="1">
          <a:blip r:embed="rId2">
            <a:alphaModFix/>
          </a:blip>
          <a:srcRect b="119" l="0" r="0" t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1096" name="Google Shape;1096;p77"/>
          <p:cNvSpPr txBox="1"/>
          <p:nvPr>
            <p:ph idx="1" type="subTitle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97" name="Google Shape;1097;p77"/>
          <p:cNvSpPr txBox="1"/>
          <p:nvPr>
            <p:ph idx="2" type="body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098" name="Google Shape;1098;p77"/>
          <p:cNvSpPr txBox="1"/>
          <p:nvPr>
            <p:ph idx="3" type="subTitle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99" name="Google Shape;1099;p77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100" name="Google Shape;1100;p7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01" name="Google Shape;1101;p7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02" name="Google Shape;1102;p77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. Call Attention Slide">
  <p:cSld name="CUSTOM_2_3_1_1_3_1_1_2_1_1">
    <p:spTree>
      <p:nvGrpSpPr>
        <p:cNvPr id="1103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4" name="Google Shape;1104;p78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105" name="Google Shape;1105;p78"/>
          <p:cNvSpPr txBox="1"/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106" name="Google Shape;1106;p78"/>
          <p:cNvPicPr preferRelativeResize="0"/>
          <p:nvPr/>
        </p:nvPicPr>
        <p:blipFill rotWithShape="1">
          <a:blip r:embed="rId3">
            <a:alphaModFix/>
          </a:blip>
          <a:srcRect b="0" l="139" r="149" t="0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1107" name="Google Shape;1107;p7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. Instructor Demonstration">
  <p:cSld name="CUSTOM_2_3_1_1_1_1_1_2_1_2_1_2">
    <p:spTree>
      <p:nvGrpSpPr>
        <p:cNvPr id="1108" name="Shape 1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9" name="Google Shape;1109;p79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10" name="Google Shape;1110;p79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1" name="Google Shape;1111;p79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2" name="Google Shape;1112;p79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4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13" name="Google Shape;1113;p7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114" name="Google Shape;1114;p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1115" name="Google Shape;1115;p79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9144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. Activity">
  <p:cSld name="CUSTOM_2_3_1_1_1_1_1_2_1_2_1_1_1_1">
    <p:spTree>
      <p:nvGrpSpPr>
        <p:cNvPr id="1116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7" name="Google Shape;1117;p80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18" name="Google Shape;1118;p80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19" name="Google Shape;1119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20" name="Google Shape;1120;p80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21" name="Google Shape;1121;p80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22" name="Google Shape;1122;p80"/>
          <p:cNvPicPr preferRelativeResize="0"/>
          <p:nvPr/>
        </p:nvPicPr>
        <p:blipFill rotWithShape="1">
          <a:blip r:embed="rId4">
            <a:alphaModFix/>
          </a:blip>
          <a:srcRect b="39" l="0" r="0" t="2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1123" name="Google Shape;1123;p80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4" name="Google Shape;1124;p8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25" name="Google Shape;1125;p80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. Activity with Instructions ">
  <p:cSld name="CUSTOM_2_5_1_3_1">
    <p:spTree>
      <p:nvGrpSpPr>
        <p:cNvPr id="1126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7" name="Google Shape;1127;p81"/>
          <p:cNvPicPr preferRelativeResize="0"/>
          <p:nvPr/>
        </p:nvPicPr>
        <p:blipFill rotWithShape="1">
          <a:blip r:embed="rId2">
            <a:alphaModFix/>
          </a:blip>
          <a:srcRect b="39" l="0" r="0" t="2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28" name="Google Shape;1128;p8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29" name="Google Shape;1129;p8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30" name="Google Shape;1130;p8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31" name="Google Shape;1131;p81"/>
          <p:cNvSpPr txBox="1"/>
          <p:nvPr>
            <p:ph idx="2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132" name="Google Shape;1132;p8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33" name="Google Shape;1133;p81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34" name="Google Shape;1134;p81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. Challenge">
  <p:cSld name="CUSTOM_2_3_1_1_1_1_1_2_1_2_1_1_4">
    <p:spTree>
      <p:nvGrpSpPr>
        <p:cNvPr id="1135" name="Shape 1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6" name="Google Shape;1136;p82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37" name="Google Shape;1137;p8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38" name="Google Shape;1138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39" name="Google Shape;1139;p82"/>
          <p:cNvSpPr txBox="1"/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40" name="Google Shape;1140;p82"/>
          <p:cNvSpPr txBox="1"/>
          <p:nvPr>
            <p:ph idx="2"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41" name="Google Shape;1141;p82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42" name="Google Shape;1142;p8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143" name="Google Shape;1143;p8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. Challenge with Instructions">
  <p:cSld name="CUSTOM_2_5_1_4">
    <p:spTree>
      <p:nvGrpSpPr>
        <p:cNvPr id="1144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" name="Google Shape;1145;p83"/>
          <p:cNvSpPr txBox="1"/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146" name="Google Shape;1146;p8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47" name="Google Shape;1147;p83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48" name="Google Shape;1148;p83"/>
          <p:cNvSpPr txBox="1"/>
          <p:nvPr>
            <p:ph idx="2"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49" name="Google Shape;1149;p83"/>
          <p:cNvSpPr txBox="1"/>
          <p:nvPr>
            <p:ph idx="3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150" name="Google Shape;1150;p8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51" name="Google Shape;1151;p83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152" name="Google Shape;1152;p8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. Homework">
  <p:cSld name="CUSTOM_2_3_1_1_1_1_1_2_1_2_1_1_3_1">
    <p:spTree>
      <p:nvGrpSpPr>
        <p:cNvPr id="1153" name="Shape 1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4" name="Google Shape;1154;p84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55" name="Google Shape;1155;p84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56" name="Google Shape;1156;p84"/>
          <p:cNvPicPr preferRelativeResize="0"/>
          <p:nvPr/>
        </p:nvPicPr>
        <p:blipFill rotWithShape="1">
          <a:blip r:embed="rId3">
            <a:alphaModFix/>
          </a:blip>
          <a:srcRect b="0" l="209" r="209" t="0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157" name="Google Shape;1157;p8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58" name="Google Shape;1158;p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59" name="Google Shape;1159;p84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60" name="Google Shape;1160;p84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61" name="Google Shape;1161;p8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62" name="Google Shape;1162;p84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800">
          <p15:clr>
            <a:srgbClr val="F9AD4C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. Homework with Instructions">
  <p:cSld name="CUSTOM_2_5_2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85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165" name="Google Shape;1165;p8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166" name="Google Shape;1166;p85"/>
          <p:cNvPicPr preferRelativeResize="0"/>
          <p:nvPr/>
        </p:nvPicPr>
        <p:blipFill rotWithShape="1">
          <a:blip r:embed="rId2">
            <a:alphaModFix/>
          </a:blip>
          <a:srcRect b="0" l="504" r="504" t="0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167" name="Google Shape;1167;p8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68" name="Google Shape;1168;p85"/>
          <p:cNvSpPr txBox="1"/>
          <p:nvPr>
            <p:ph idx="2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169" name="Google Shape;1169;p8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70" name="Google Shape;1170;p85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71" name="Google Shape;1171;p85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005">
          <p15:clr>
            <a:srgbClr val="F9AD4C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. Numbered 1–4 (Green)">
  <p:cSld name="CUSTOM_2_7_1">
    <p:spTree>
      <p:nvGrpSpPr>
        <p:cNvPr id="1172" name="Shape 1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3" name="Google Shape;1173;p86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4" name="Google Shape;1174;p8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75" name="Google Shape;1175;p8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176" name="Google Shape;1176;p8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77" name="Google Shape;1177;p8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78" name="Google Shape;1178;p8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179" name="Google Shape;1179;p86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180" name="Google Shape;1180;p8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181" name="Google Shape;1181;p86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82" name="Google Shape;1182;p86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183" name="Google Shape;1183;p8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184" name="Google Shape;1184;p86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85" name="Google Shape;1185;p86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186" name="Google Shape;1186;p8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187" name="Google Shape;1187;p86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88" name="Google Shape;1188;p86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189" name="Google Shape;1189;p8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190" name="Google Shape;1190;p86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1" name="Google Shape;1191;p86"/>
          <p:cNvSpPr txBox="1"/>
          <p:nvPr>
            <p:ph idx="3" type="subTitle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92" name="Google Shape;1192;p86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3" name="Google Shape;1193;p86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4" name="Google Shape;1194;p86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5" name="Google Shape;1195;p86"/>
          <p:cNvSpPr txBox="1"/>
          <p:nvPr>
            <p:ph idx="4" type="subTitle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96" name="Google Shape;1196;p86"/>
          <p:cNvSpPr txBox="1"/>
          <p:nvPr>
            <p:ph idx="5" type="subTitle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97" name="Google Shape;1197;p86"/>
          <p:cNvSpPr txBox="1"/>
          <p:nvPr>
            <p:ph idx="6" type="subTitle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. Numbered 1–5 (Green)">
  <p:cSld name="CUSTOM_2_7_1_4">
    <p:spTree>
      <p:nvGrpSpPr>
        <p:cNvPr id="1198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" name="Google Shape;1199;p87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0" name="Google Shape;1200;p8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01" name="Google Shape;1201;p8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202" name="Google Shape;1202;p8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03" name="Google Shape;1203;p8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04" name="Google Shape;1204;p8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205" name="Google Shape;1205;p87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1206" name="Google Shape;1206;p8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07" name="Google Shape;1207;p87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08" name="Google Shape;1208;p87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1209" name="Google Shape;1209;p8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10" name="Google Shape;1210;p87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11" name="Google Shape;1211;p87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1212" name="Google Shape;1212;p8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13" name="Google Shape;1213;p87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14" name="Google Shape;1214;p87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1215" name="Google Shape;1215;p8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16" name="Google Shape;1216;p87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17" name="Google Shape;1217;p87"/>
          <p:cNvSpPr txBox="1"/>
          <p:nvPr>
            <p:ph idx="3" type="subTitle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18" name="Google Shape;1218;p87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9" name="Google Shape;1219;p87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0" name="Google Shape;1220;p87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1" name="Google Shape;1221;p87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22" name="Google Shape;1222;p87"/>
          <p:cNvSpPr txBox="1"/>
          <p:nvPr>
            <p:ph idx="5" type="subTitle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23" name="Google Shape;1223;p87"/>
          <p:cNvSpPr txBox="1"/>
          <p:nvPr>
            <p:ph idx="6" type="subTitle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224" name="Google Shape;1224;p87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1225" name="Google Shape;1225;p8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26" name="Google Shape;1226;p87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7" name="Google Shape;1227;p87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8" name="Google Shape;1228;p87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9. Numbered 1–6 (Gray)">
  <p:cSld name="CUSTOM_2_7_1_3_1_1">
    <p:spTree>
      <p:nvGrpSpPr>
        <p:cNvPr id="1229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Google Shape;1230;p88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1" name="Google Shape;1231;p8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32" name="Google Shape;1232;p8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233" name="Google Shape;1233;p8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34" name="Google Shape;1234;p8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35" name="Google Shape;1235;p8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236" name="Google Shape;1236;p88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1237" name="Google Shape;1237;p8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38" name="Google Shape;1238;p8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39" name="Google Shape;1239;p88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40" name="Google Shape;1240;p88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41" name="Google Shape;1241;p88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1242" name="Google Shape;1242;p8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43" name="Google Shape;1243;p8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44" name="Google Shape;1244;p88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45" name="Google Shape;1245;p88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1246" name="Google Shape;1246;p8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47" name="Google Shape;1247;p8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48" name="Google Shape;1248;p88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49" name="Google Shape;1249;p88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1250" name="Google Shape;1250;p8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51" name="Google Shape;1251;p8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2" name="Google Shape;1252;p88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53" name="Google Shape;1253;p88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1254" name="Google Shape;1254;p8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55" name="Google Shape;1255;p8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6" name="Google Shape;1256;p88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57" name="Google Shape;1257;p88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1258" name="Google Shape;1258;p8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59" name="Google Shape;1259;p8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60" name="Google Shape;1260;p88"/>
          <p:cNvSpPr txBox="1"/>
          <p:nvPr>
            <p:ph idx="4" type="subTitle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61" name="Google Shape;1261;p88"/>
          <p:cNvSpPr txBox="1"/>
          <p:nvPr>
            <p:ph idx="5" type="subTitle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62" name="Google Shape;1262;p88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63" name="Google Shape;1263;p88"/>
          <p:cNvSpPr txBox="1"/>
          <p:nvPr>
            <p:ph idx="7" type="subTitle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64" name="Google Shape;1264;p88"/>
          <p:cNvSpPr txBox="1"/>
          <p:nvPr>
            <p:ph idx="8" type="subTitle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. Numbered 1–6 (Blue)">
  <p:cSld name="CUSTOM_2_7_1_3_1_1_2">
    <p:spTree>
      <p:nvGrpSpPr>
        <p:cNvPr id="1265" name="Shape 1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6" name="Google Shape;1266;p89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7" name="Google Shape;1267;p8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68" name="Google Shape;1268;p8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269" name="Google Shape;1269;p8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70" name="Google Shape;1270;p8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71" name="Google Shape;1271;p8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272" name="Google Shape;1272;p89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1273" name="Google Shape;1273;p8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74" name="Google Shape;1274;p8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75" name="Google Shape;1275;p89"/>
          <p:cNvSpPr txBox="1"/>
          <p:nvPr>
            <p:ph idx="3" type="subTitle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76" name="Google Shape;1276;p89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77" name="Google Shape;1277;p89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1278" name="Google Shape;1278;p8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79" name="Google Shape;1279;p8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80" name="Google Shape;1280;p89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81" name="Google Shape;1281;p89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1282" name="Google Shape;1282;p8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83" name="Google Shape;1283;p8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84" name="Google Shape;1284;p89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85" name="Google Shape;1285;p89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1286" name="Google Shape;1286;p8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87" name="Google Shape;1287;p8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88" name="Google Shape;1288;p89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89" name="Google Shape;1289;p89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1290" name="Google Shape;1290;p8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91" name="Google Shape;1291;p8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92" name="Google Shape;1292;p89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3" name="Google Shape;1293;p89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1294" name="Google Shape;1294;p8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95" name="Google Shape;1295;p8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96" name="Google Shape;1296;p89"/>
          <p:cNvSpPr txBox="1"/>
          <p:nvPr>
            <p:ph idx="4" type="subTitle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97" name="Google Shape;1297;p89"/>
          <p:cNvSpPr txBox="1"/>
          <p:nvPr>
            <p:ph idx="5" type="subTitle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98" name="Google Shape;1298;p89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99" name="Google Shape;1299;p89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00" name="Google Shape;1300;p89"/>
          <p:cNvSpPr txBox="1"/>
          <p:nvPr>
            <p:ph idx="8" type="subTitle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1. Numbered 1–7 (Gray)">
  <p:cSld name="CUSTOM_2_7_1_3_1_1_1">
    <p:spTree>
      <p:nvGrpSpPr>
        <p:cNvPr id="1301" name="Shape 1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2" name="Google Shape;1302;p90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3" name="Google Shape;1303;p9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04" name="Google Shape;1304;p9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305" name="Google Shape;1305;p9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06" name="Google Shape;1306;p9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07" name="Google Shape;1307;p9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308" name="Google Shape;1308;p90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1309" name="Google Shape;1309;p9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10" name="Google Shape;1310;p9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1" name="Google Shape;1311;p90"/>
          <p:cNvSpPr txBox="1"/>
          <p:nvPr>
            <p:ph idx="3" type="subTitle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12" name="Google Shape;1312;p90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13" name="Google Shape;1313;p90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1314" name="Google Shape;1314;p9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15" name="Google Shape;1315;p9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6" name="Google Shape;1316;p90"/>
          <p:cNvSpPr txBox="1"/>
          <p:nvPr>
            <p:ph idx="4" type="subTitle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17" name="Google Shape;1317;p90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18" name="Google Shape;1318;p90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1319" name="Google Shape;1319;p9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20" name="Google Shape;1320;p9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1" name="Google Shape;1321;p90"/>
          <p:cNvSpPr txBox="1"/>
          <p:nvPr>
            <p:ph idx="5" type="subTitle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22" name="Google Shape;1322;p90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23" name="Google Shape;1323;p90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1324" name="Google Shape;1324;p9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25" name="Google Shape;1325;p9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6" name="Google Shape;1326;p90"/>
          <p:cNvSpPr txBox="1"/>
          <p:nvPr>
            <p:ph idx="6" type="subTitle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27" name="Google Shape;1327;p90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28" name="Google Shape;1328;p90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1329" name="Google Shape;1329;p9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30" name="Google Shape;1330;p9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31" name="Google Shape;1331;p90"/>
          <p:cNvSpPr txBox="1"/>
          <p:nvPr>
            <p:ph idx="7" type="subTitle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32" name="Google Shape;1332;p90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33" name="Google Shape;1333;p90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1334" name="Google Shape;1334;p9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35" name="Google Shape;1335;p9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36" name="Google Shape;1336;p90"/>
          <p:cNvSpPr txBox="1"/>
          <p:nvPr>
            <p:ph idx="8" type="subTitle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37" name="Google Shape;1337;p90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38" name="Google Shape;1338;p90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1339" name="Google Shape;1339;p9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40" name="Google Shape;1340;p9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41" name="Google Shape;1341;p90"/>
          <p:cNvSpPr txBox="1"/>
          <p:nvPr>
            <p:ph idx="9" type="subTitle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. Numbered 1–8 (Gray)">
  <p:cSld name="CUSTOM_2_7_1_3_1_1_1_1">
    <p:spTree>
      <p:nvGrpSpPr>
        <p:cNvPr id="1342" name="Shape 1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3" name="Google Shape;1343;p9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44" name="Google Shape;1344;p9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345" name="Google Shape;1345;p9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46" name="Google Shape;1346;p9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47" name="Google Shape;1347;p9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48" name="Google Shape;1348;p91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49" name="Google Shape;1349;p91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1350" name="Google Shape;1350;p9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51" name="Google Shape;1351;p9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52" name="Google Shape;1352;p91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53" name="Google Shape;1353;p91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54" name="Google Shape;1354;p91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1355" name="Google Shape;1355;p9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56" name="Google Shape;1356;p9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57" name="Google Shape;1357;p91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58" name="Google Shape;1358;p91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59" name="Google Shape;1359;p91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1360" name="Google Shape;1360;p9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61" name="Google Shape;1361;p9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62" name="Google Shape;1362;p91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63" name="Google Shape;1363;p91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64" name="Google Shape;1364;p91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1365" name="Google Shape;1365;p9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66" name="Google Shape;1366;p9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67" name="Google Shape;1367;p91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68" name="Google Shape;1368;p91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69" name="Google Shape;1369;p91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1370" name="Google Shape;1370;p9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71" name="Google Shape;1371;p9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72" name="Google Shape;1372;p91"/>
          <p:cNvSpPr txBox="1"/>
          <p:nvPr>
            <p:ph idx="7" type="subTitle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73" name="Google Shape;1373;p91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74" name="Google Shape;1374;p91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1375" name="Google Shape;1375;p9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76" name="Google Shape;1376;p9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77" name="Google Shape;1377;p91"/>
          <p:cNvSpPr txBox="1"/>
          <p:nvPr>
            <p:ph idx="8" type="subTitle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78" name="Google Shape;1378;p91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79" name="Google Shape;1379;p91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1380" name="Google Shape;1380;p9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81" name="Google Shape;1381;p9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82" name="Google Shape;1382;p91"/>
          <p:cNvSpPr txBox="1"/>
          <p:nvPr>
            <p:ph idx="9" type="subTitle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83" name="Google Shape;1383;p91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84" name="Google Shape;1384;p91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1385" name="Google Shape;1385;p9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86" name="Google Shape;1386;p9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87" name="Google Shape;1387;p91"/>
          <p:cNvSpPr txBox="1"/>
          <p:nvPr>
            <p:ph idx="13" type="subTitle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. Numbered 1–8 (Green)">
  <p:cSld name="CUSTOM_2_7_1_3_1_1_1_1_1">
    <p:spTree>
      <p:nvGrpSpPr>
        <p:cNvPr id="1388" name="Shape 1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9" name="Google Shape;1389;p9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90" name="Google Shape;1390;p9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391" name="Google Shape;1391;p9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92" name="Google Shape;1392;p9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93" name="Google Shape;1393;p9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94" name="Google Shape;1394;p92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95" name="Google Shape;1395;p92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1396" name="Google Shape;1396;p9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97" name="Google Shape;1397;p9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8" name="Google Shape;1398;p92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99" name="Google Shape;1399;p92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0" name="Google Shape;1400;p92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1401" name="Google Shape;1401;p9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02" name="Google Shape;1402;p9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03" name="Google Shape;1403;p92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04" name="Google Shape;1404;p92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5" name="Google Shape;1405;p92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1406" name="Google Shape;1406;p9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07" name="Google Shape;1407;p9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08" name="Google Shape;1408;p92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09" name="Google Shape;1409;p92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10" name="Google Shape;1410;p92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1411" name="Google Shape;1411;p9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12" name="Google Shape;1412;p9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13" name="Google Shape;1413;p92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14" name="Google Shape;1414;p92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15" name="Google Shape;1415;p92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1416" name="Google Shape;1416;p9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17" name="Google Shape;1417;p9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18" name="Google Shape;1418;p92"/>
          <p:cNvSpPr txBox="1"/>
          <p:nvPr>
            <p:ph idx="7" type="subTitle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19" name="Google Shape;1419;p92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20" name="Google Shape;1420;p92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1421" name="Google Shape;1421;p9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22" name="Google Shape;1422;p9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23" name="Google Shape;1423;p92"/>
          <p:cNvSpPr txBox="1"/>
          <p:nvPr>
            <p:ph idx="8" type="subTitle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24" name="Google Shape;1424;p92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25" name="Google Shape;1425;p92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1426" name="Google Shape;1426;p9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27" name="Google Shape;1427;p9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28" name="Google Shape;1428;p92"/>
          <p:cNvSpPr txBox="1"/>
          <p:nvPr>
            <p:ph idx="9" type="subTitle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29" name="Google Shape;1429;p92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30" name="Google Shape;1430;p92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1431" name="Google Shape;1431;p9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32" name="Google Shape;1432;p9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33" name="Google Shape;1433;p92"/>
          <p:cNvSpPr txBox="1"/>
          <p:nvPr>
            <p:ph idx="13" type="subTitle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4. Numbered 1–3 (Green)">
  <p:cSld name="CUSTOM_2_7_1_5">
    <p:spTree>
      <p:nvGrpSpPr>
        <p:cNvPr id="1434" name="Shape 1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5" name="Google Shape;1435;p9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36" name="Google Shape;1436;p9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437" name="Google Shape;1437;p9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38" name="Google Shape;1438;p9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39" name="Google Shape;1439;p9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440" name="Google Shape;1440;p93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1441" name="Google Shape;1441;p9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42" name="Google Shape;1442;p9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43" name="Google Shape;1443;p93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4" name="Google Shape;1444;p93"/>
          <p:cNvSpPr txBox="1"/>
          <p:nvPr>
            <p:ph idx="3" type="subTitle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445" name="Google Shape;1445;p93"/>
          <p:cNvGrpSpPr/>
          <p:nvPr/>
        </p:nvGrpSpPr>
        <p:grpSpPr>
          <a:xfrm>
            <a:off x="3228956" y="1345103"/>
            <a:ext cx="533372" cy="533480"/>
            <a:chOff x="457200" y="1378813"/>
            <a:chExt cx="695400" cy="695450"/>
          </a:xfrm>
        </p:grpSpPr>
        <p:sp>
          <p:nvSpPr>
            <p:cNvPr id="1446" name="Google Shape;1446;p9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47" name="Google Shape;1447;p9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48" name="Google Shape;1448;p93"/>
          <p:cNvSpPr/>
          <p:nvPr/>
        </p:nvSpPr>
        <p:spPr>
          <a:xfrm flipH="1">
            <a:off x="3496050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9" name="Google Shape;1449;p93"/>
          <p:cNvSpPr txBox="1"/>
          <p:nvPr>
            <p:ph idx="4" type="subTitle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450" name="Google Shape;1450;p93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1451" name="Google Shape;1451;p9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52" name="Google Shape;1452;p9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53" name="Google Shape;1453;p93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4" name="Google Shape;1454;p93"/>
          <p:cNvSpPr txBox="1"/>
          <p:nvPr>
            <p:ph idx="5" type="subTitle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5. Numbered 1–2 (Blue)">
  <p:cSld name="CUSTOM_2_7_1_5_2_1">
    <p:spTree>
      <p:nvGrpSpPr>
        <p:cNvPr id="1455" name="Shape 1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6" name="Google Shape;1456;p9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1457" name="Google Shape;1457;p94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8" name="Google Shape;1458;p9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59" name="Google Shape;1459;p9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460" name="Google Shape;1460;p9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61" name="Google Shape;1461;p9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62" name="Google Shape;1462;p9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463" name="Google Shape;1463;p94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1464" name="Google Shape;1464;p9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65" name="Google Shape;1465;p94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66" name="Google Shape;1466;p94"/>
          <p:cNvSpPr txBox="1"/>
          <p:nvPr>
            <p:ph idx="3" type="subTitle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67" name="Google Shape;1467;p94"/>
          <p:cNvSpPr txBox="1"/>
          <p:nvPr>
            <p:ph idx="4" type="subTitle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68" name="Google Shape;1468;p94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69" name="Google Shape;1469;p94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1470" name="Google Shape;1470;p9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71" name="Google Shape;1471;p94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72" name="Google Shape;1472;p94"/>
          <p:cNvSpPr txBox="1"/>
          <p:nvPr>
            <p:ph idx="5" type="subTitle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73" name="Google Shape;1473;p94"/>
          <p:cNvSpPr txBox="1"/>
          <p:nvPr>
            <p:ph idx="6" type="subTitle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6. Numbered 1–5 (Grey)">
  <p:cSld name="CUSTOM_2_7_1_5_1">
    <p:spTree>
      <p:nvGrpSpPr>
        <p:cNvPr id="1474" name="Shape 1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5" name="Google Shape;1475;p9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76" name="Google Shape;1476;p9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477" name="Google Shape;1477;p9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78" name="Google Shape;1478;p9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79" name="Google Shape;1479;p9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80" name="Google Shape;1480;p95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481" name="Google Shape;1481;p95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2" name="Google Shape;1482;p95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3" name="Google Shape;1483;p95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4" name="Google Shape;1484;p95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5" name="Google Shape;1485;p95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486" name="Google Shape;1486;p95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487" name="Google Shape;1487;p95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8" name="Google Shape;1488;p95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9" name="Google Shape;1489;p95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0" name="Google Shape;1490;p95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1" name="Google Shape;1491;p95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492" name="Google Shape;1492;p95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493" name="Google Shape;1493;p95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4" name="Google Shape;1494;p95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5" name="Google Shape;1495;p95"/>
          <p:cNvSpPr txBox="1"/>
          <p:nvPr>
            <p:ph idx="3" type="subTitle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96" name="Google Shape;1496;p95"/>
          <p:cNvSpPr txBox="1"/>
          <p:nvPr>
            <p:ph idx="4" type="subTitle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97" name="Google Shape;1497;p95"/>
          <p:cNvSpPr txBox="1"/>
          <p:nvPr>
            <p:ph idx="5" type="subTitle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98" name="Google Shape;1498;p95"/>
          <p:cNvSpPr txBox="1"/>
          <p:nvPr>
            <p:ph idx="6" type="subTitle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99" name="Google Shape;1499;p95"/>
          <p:cNvSpPr txBox="1"/>
          <p:nvPr>
            <p:ph idx="7" type="subTitle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7. Bullets 1–4 (Greens)">
  <p:cSld name="CUSTOM_2_7_1_6_1_2">
    <p:spTree>
      <p:nvGrpSpPr>
        <p:cNvPr id="1500" name="Shape 1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1" name="Google Shape;1501;p96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2" name="Google Shape;1502;p9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03" name="Google Shape;1503;p9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04" name="Google Shape;1504;p9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05" name="Google Shape;1505;p9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06" name="Google Shape;1506;p9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07" name="Google Shape;1507;p96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08" name="Google Shape;1508;p96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9" name="Google Shape;1509;p96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0" name="Google Shape;1510;p96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1" name="Google Shape;1511;p96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12" name="Google Shape;1512;p96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13" name="Google Shape;1513;p96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514" name="Google Shape;1514;p9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5" name="Google Shape;1515;p96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6" name="Google Shape;1516;p96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7" name="Google Shape;1517;p9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8. Bullets 1–4 (Yellow/Green)">
  <p:cSld name="CUSTOM_2_7_1_6_1_2_1">
    <p:spTree>
      <p:nvGrpSpPr>
        <p:cNvPr id="1518" name="Shape 1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9" name="Google Shape;1519;p97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0" name="Google Shape;1520;p9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21" name="Google Shape;1521;p9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22" name="Google Shape;1522;p9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23" name="Google Shape;1523;p9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24" name="Google Shape;1524;p9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25" name="Google Shape;1525;p97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26" name="Google Shape;1526;p97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7" name="Google Shape;1527;p97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8" name="Google Shape;1528;p97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9" name="Google Shape;1529;p97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30" name="Google Shape;1530;p97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31" name="Google Shape;1531;p97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532" name="Google Shape;1532;p9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3" name="Google Shape;1533;p9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4" name="Google Shape;1534;p9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5" name="Google Shape;1535;p9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9. Bullets 1–4 (Gray)">
  <p:cSld name="CUSTOM_2_7_1_6_1_2_1_1">
    <p:spTree>
      <p:nvGrpSpPr>
        <p:cNvPr id="1536" name="Shape 1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7" name="Google Shape;1537;p9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8" name="Google Shape;1538;p9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39" name="Google Shape;1539;p9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40" name="Google Shape;1540;p9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41" name="Google Shape;1541;p9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42" name="Google Shape;1542;p9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43" name="Google Shape;1543;p98"/>
          <p:cNvSpPr txBox="1"/>
          <p:nvPr>
            <p:ph idx="3" type="subTitle"/>
          </p:nvPr>
        </p:nvSpPr>
        <p:spPr>
          <a:xfrm>
            <a:off x="12300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44" name="Google Shape;1544;p9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5" name="Google Shape;1545;p9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6" name="Google Shape;1546;p9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7" name="Google Shape;1547;p98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48" name="Google Shape;1548;p98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49" name="Google Shape;1549;p98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550" name="Google Shape;1550;p98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1" name="Google Shape;1551;p98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2" name="Google Shape;1552;p98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3" name="Google Shape;1553;p98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0. Bullets 1–4 (Blue)">
  <p:cSld name="CUSTOM_2_7_1_6_1_2_1_1_1">
    <p:spTree>
      <p:nvGrpSpPr>
        <p:cNvPr id="1554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5" name="Google Shape;1555;p99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6" name="Google Shape;1556;p9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57" name="Google Shape;1557;p9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58" name="Google Shape;1558;p9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59" name="Google Shape;1559;p9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60" name="Google Shape;1560;p9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61" name="Google Shape;1561;p99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62" name="Google Shape;1562;p99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3" name="Google Shape;1563;p99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4" name="Google Shape;1564;p99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5" name="Google Shape;1565;p99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66" name="Google Shape;1566;p99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67" name="Google Shape;1567;p99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568" name="Google Shape;1568;p99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9" name="Google Shape;1569;p99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0" name="Google Shape;1570;p99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1" name="Google Shape;1571;p99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1. Bullets 1–5 (Green)">
  <p:cSld name="CUSTOM_2_7_1_4_1">
    <p:spTree>
      <p:nvGrpSpPr>
        <p:cNvPr id="1572" name="Shape 1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3" name="Google Shape;1573;p100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4" name="Google Shape;1574;p10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75" name="Google Shape;1575;p10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76" name="Google Shape;1576;p10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77" name="Google Shape;1577;p10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78" name="Google Shape;1578;p10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79" name="Google Shape;1579;p10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80" name="Google Shape;1580;p100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81" name="Google Shape;1581;p100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2" name="Google Shape;1582;p100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3" name="Google Shape;1583;p100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4" name="Google Shape;1584;p100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85" name="Google Shape;1585;p100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86" name="Google Shape;1586;p100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87" name="Google Shape;1587;p100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8" name="Google Shape;1588;p100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589" name="Google Shape;1589;p10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0" name="Google Shape;1590;p100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1" name="Google Shape;1591;p10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2" name="Google Shape;1592;p100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3" name="Google Shape;1593;p10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2. Bullets 1–5 (Green/Yellow)">
  <p:cSld name="CUSTOM_2_7_1_4_1_2">
    <p:spTree>
      <p:nvGrpSpPr>
        <p:cNvPr id="1594" name="Shape 1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5" name="Google Shape;1595;p101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6" name="Google Shape;1596;p10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97" name="Google Shape;1597;p10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98" name="Google Shape;1598;p10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99" name="Google Shape;1599;p10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00" name="Google Shape;1600;p10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01" name="Google Shape;1601;p101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02" name="Google Shape;1602;p101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3" name="Google Shape;1603;p101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4" name="Google Shape;1604;p101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5" name="Google Shape;1605;p101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06" name="Google Shape;1606;p101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07" name="Google Shape;1607;p101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08" name="Google Shape;1608;p101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9" name="Google Shape;1609;p101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610" name="Google Shape;1610;p10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1" name="Google Shape;1611;p10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2" name="Google Shape;1612;p10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3" name="Google Shape;1613;p10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4" name="Google Shape;1614;p10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3. Bullets 1–5 (Gray)">
  <p:cSld name="CUSTOM_2_7_1_4_1_1">
    <p:spTree>
      <p:nvGrpSpPr>
        <p:cNvPr id="1615" name="Shape 1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6" name="Google Shape;1616;p102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7" name="Google Shape;1617;p10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18" name="Google Shape;1618;p10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619" name="Google Shape;1619;p10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20" name="Google Shape;1620;p10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21" name="Google Shape;1621;p10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22" name="Google Shape;1622;p102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23" name="Google Shape;1623;p102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4" name="Google Shape;1624;p102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5" name="Google Shape;1625;p102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6" name="Google Shape;1626;p102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27" name="Google Shape;1627;p102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28" name="Google Shape;1628;p102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29" name="Google Shape;1629;p102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0" name="Google Shape;1630;p102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631" name="Google Shape;1631;p102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2" name="Google Shape;1632;p102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sp>
        <p:nvSpPr>
          <p:cNvPr id="1633" name="Google Shape;1633;p102"/>
          <p:cNvSpPr/>
          <p:nvPr/>
        </p:nvSpPr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sp>
      <p:pic>
        <p:nvPicPr>
          <p:cNvPr id="1634" name="Google Shape;1634;p102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5" name="Google Shape;1635;p102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51.xml"/><Relationship Id="rId42" Type="http://schemas.openxmlformats.org/officeDocument/2006/relationships/slideLayout" Target="../slideLayouts/slideLayout53.xml"/><Relationship Id="rId41" Type="http://schemas.openxmlformats.org/officeDocument/2006/relationships/slideLayout" Target="../slideLayouts/slideLayout52.xml"/><Relationship Id="rId44" Type="http://schemas.openxmlformats.org/officeDocument/2006/relationships/slideLayout" Target="../slideLayouts/slideLayout55.xml"/><Relationship Id="rId43" Type="http://schemas.openxmlformats.org/officeDocument/2006/relationships/slideLayout" Target="../slideLayouts/slideLayout54.xml"/><Relationship Id="rId46" Type="http://schemas.openxmlformats.org/officeDocument/2006/relationships/slideLayout" Target="../slideLayouts/slideLayout57.xml"/><Relationship Id="rId45" Type="http://schemas.openxmlformats.org/officeDocument/2006/relationships/slideLayout" Target="../slideLayouts/slideLayout56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48" Type="http://schemas.openxmlformats.org/officeDocument/2006/relationships/slideLayout" Target="../slideLayouts/slideLayout59.xml"/><Relationship Id="rId47" Type="http://schemas.openxmlformats.org/officeDocument/2006/relationships/slideLayout" Target="../slideLayouts/slideLayout58.xml"/><Relationship Id="rId49" Type="http://schemas.openxmlformats.org/officeDocument/2006/relationships/slideLayout" Target="../slideLayouts/slideLayout6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42.xml"/><Relationship Id="rId30" Type="http://schemas.openxmlformats.org/officeDocument/2006/relationships/slideLayout" Target="../slideLayouts/slideLayout41.xml"/><Relationship Id="rId33" Type="http://schemas.openxmlformats.org/officeDocument/2006/relationships/slideLayout" Target="../slideLayouts/slideLayout44.xml"/><Relationship Id="rId32" Type="http://schemas.openxmlformats.org/officeDocument/2006/relationships/slideLayout" Target="../slideLayouts/slideLayout43.xml"/><Relationship Id="rId35" Type="http://schemas.openxmlformats.org/officeDocument/2006/relationships/slideLayout" Target="../slideLayouts/slideLayout46.xml"/><Relationship Id="rId34" Type="http://schemas.openxmlformats.org/officeDocument/2006/relationships/slideLayout" Target="../slideLayouts/slideLayout45.xml"/><Relationship Id="rId37" Type="http://schemas.openxmlformats.org/officeDocument/2006/relationships/slideLayout" Target="../slideLayouts/slideLayout48.xml"/><Relationship Id="rId36" Type="http://schemas.openxmlformats.org/officeDocument/2006/relationships/slideLayout" Target="../slideLayouts/slideLayout47.xml"/><Relationship Id="rId39" Type="http://schemas.openxmlformats.org/officeDocument/2006/relationships/slideLayout" Target="../slideLayouts/slideLayout50.xml"/><Relationship Id="rId38" Type="http://schemas.openxmlformats.org/officeDocument/2006/relationships/slideLayout" Target="../slideLayouts/slideLayout49.xml"/><Relationship Id="rId20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26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38.xml"/><Relationship Id="rId29" Type="http://schemas.openxmlformats.org/officeDocument/2006/relationships/slideLayout" Target="../slideLayouts/slideLayout40.xml"/><Relationship Id="rId51" Type="http://schemas.openxmlformats.org/officeDocument/2006/relationships/slideLayout" Target="../slideLayouts/slideLayout62.xml"/><Relationship Id="rId50" Type="http://schemas.openxmlformats.org/officeDocument/2006/relationships/slideLayout" Target="../slideLayouts/slideLayout61.xml"/><Relationship Id="rId53" Type="http://schemas.openxmlformats.org/officeDocument/2006/relationships/slideLayout" Target="../slideLayouts/slideLayout64.xml"/><Relationship Id="rId52" Type="http://schemas.openxmlformats.org/officeDocument/2006/relationships/slideLayout" Target="../slideLayouts/slideLayout63.xml"/><Relationship Id="rId11" Type="http://schemas.openxmlformats.org/officeDocument/2006/relationships/slideLayout" Target="../slideLayouts/slideLayout22.xml"/><Relationship Id="rId55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21.xml"/><Relationship Id="rId54" Type="http://schemas.openxmlformats.org/officeDocument/2006/relationships/slideLayout" Target="../slideLayouts/slideLayout65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56" Type="http://schemas.openxmlformats.org/officeDocument/2006/relationships/theme" Target="../theme/theme3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_rels/slideMaster3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106.xml"/><Relationship Id="rId42" Type="http://schemas.openxmlformats.org/officeDocument/2006/relationships/slideLayout" Target="../slideLayouts/slideLayout108.xml"/><Relationship Id="rId41" Type="http://schemas.openxmlformats.org/officeDocument/2006/relationships/slideLayout" Target="../slideLayouts/slideLayout107.xml"/><Relationship Id="rId44" Type="http://schemas.openxmlformats.org/officeDocument/2006/relationships/slideLayout" Target="../slideLayouts/slideLayout110.xml"/><Relationship Id="rId43" Type="http://schemas.openxmlformats.org/officeDocument/2006/relationships/slideLayout" Target="../slideLayouts/slideLayout109.xml"/><Relationship Id="rId46" Type="http://schemas.openxmlformats.org/officeDocument/2006/relationships/slideLayout" Target="../slideLayouts/slideLayout112.xml"/><Relationship Id="rId45" Type="http://schemas.openxmlformats.org/officeDocument/2006/relationships/slideLayout" Target="../slideLayouts/slideLayout111.xml"/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Relationship Id="rId48" Type="http://schemas.openxmlformats.org/officeDocument/2006/relationships/slideLayout" Target="../slideLayouts/slideLayout114.xml"/><Relationship Id="rId47" Type="http://schemas.openxmlformats.org/officeDocument/2006/relationships/slideLayout" Target="../slideLayouts/slideLayout113.xml"/><Relationship Id="rId49" Type="http://schemas.openxmlformats.org/officeDocument/2006/relationships/slideLayout" Target="../slideLayouts/slideLayout115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31" Type="http://schemas.openxmlformats.org/officeDocument/2006/relationships/slideLayout" Target="../slideLayouts/slideLayout97.xml"/><Relationship Id="rId30" Type="http://schemas.openxmlformats.org/officeDocument/2006/relationships/slideLayout" Target="../slideLayouts/slideLayout96.xml"/><Relationship Id="rId33" Type="http://schemas.openxmlformats.org/officeDocument/2006/relationships/slideLayout" Target="../slideLayouts/slideLayout99.xml"/><Relationship Id="rId32" Type="http://schemas.openxmlformats.org/officeDocument/2006/relationships/slideLayout" Target="../slideLayouts/slideLayout98.xml"/><Relationship Id="rId35" Type="http://schemas.openxmlformats.org/officeDocument/2006/relationships/slideLayout" Target="../slideLayouts/slideLayout101.xml"/><Relationship Id="rId34" Type="http://schemas.openxmlformats.org/officeDocument/2006/relationships/slideLayout" Target="../slideLayouts/slideLayout100.xml"/><Relationship Id="rId37" Type="http://schemas.openxmlformats.org/officeDocument/2006/relationships/slideLayout" Target="../slideLayouts/slideLayout103.xml"/><Relationship Id="rId36" Type="http://schemas.openxmlformats.org/officeDocument/2006/relationships/slideLayout" Target="../slideLayouts/slideLayout102.xml"/><Relationship Id="rId39" Type="http://schemas.openxmlformats.org/officeDocument/2006/relationships/slideLayout" Target="../slideLayouts/slideLayout105.xml"/><Relationship Id="rId38" Type="http://schemas.openxmlformats.org/officeDocument/2006/relationships/slideLayout" Target="../slideLayouts/slideLayout104.xml"/><Relationship Id="rId20" Type="http://schemas.openxmlformats.org/officeDocument/2006/relationships/slideLayout" Target="../slideLayouts/slideLayout86.xml"/><Relationship Id="rId22" Type="http://schemas.openxmlformats.org/officeDocument/2006/relationships/slideLayout" Target="../slideLayouts/slideLayout88.xml"/><Relationship Id="rId21" Type="http://schemas.openxmlformats.org/officeDocument/2006/relationships/slideLayout" Target="../slideLayouts/slideLayout87.xml"/><Relationship Id="rId24" Type="http://schemas.openxmlformats.org/officeDocument/2006/relationships/slideLayout" Target="../slideLayouts/slideLayout90.xml"/><Relationship Id="rId23" Type="http://schemas.openxmlformats.org/officeDocument/2006/relationships/slideLayout" Target="../slideLayouts/slideLayout89.xml"/><Relationship Id="rId26" Type="http://schemas.openxmlformats.org/officeDocument/2006/relationships/slideLayout" Target="../slideLayouts/slideLayout92.xml"/><Relationship Id="rId25" Type="http://schemas.openxmlformats.org/officeDocument/2006/relationships/slideLayout" Target="../slideLayouts/slideLayout91.xml"/><Relationship Id="rId28" Type="http://schemas.openxmlformats.org/officeDocument/2006/relationships/slideLayout" Target="../slideLayouts/slideLayout94.xml"/><Relationship Id="rId27" Type="http://schemas.openxmlformats.org/officeDocument/2006/relationships/slideLayout" Target="../slideLayouts/slideLayout93.xml"/><Relationship Id="rId29" Type="http://schemas.openxmlformats.org/officeDocument/2006/relationships/slideLayout" Target="../slideLayouts/slideLayout95.xml"/><Relationship Id="rId51" Type="http://schemas.openxmlformats.org/officeDocument/2006/relationships/slideLayout" Target="../slideLayouts/slideLayout117.xml"/><Relationship Id="rId50" Type="http://schemas.openxmlformats.org/officeDocument/2006/relationships/slideLayout" Target="../slideLayouts/slideLayout116.xml"/><Relationship Id="rId53" Type="http://schemas.openxmlformats.org/officeDocument/2006/relationships/slideLayout" Target="../slideLayouts/slideLayout119.xml"/><Relationship Id="rId52" Type="http://schemas.openxmlformats.org/officeDocument/2006/relationships/slideLayout" Target="../slideLayouts/slideLayout118.xml"/><Relationship Id="rId11" Type="http://schemas.openxmlformats.org/officeDocument/2006/relationships/slideLayout" Target="../slideLayouts/slideLayout77.xml"/><Relationship Id="rId55" Type="http://schemas.openxmlformats.org/officeDocument/2006/relationships/theme" Target="../theme/theme1.xml"/><Relationship Id="rId10" Type="http://schemas.openxmlformats.org/officeDocument/2006/relationships/slideLayout" Target="../slideLayouts/slideLayout76.xml"/><Relationship Id="rId54" Type="http://schemas.openxmlformats.org/officeDocument/2006/relationships/slideLayout" Target="../slideLayouts/slideLayout120.xml"/><Relationship Id="rId13" Type="http://schemas.openxmlformats.org/officeDocument/2006/relationships/slideLayout" Target="../slideLayouts/slideLayout79.xml"/><Relationship Id="rId12" Type="http://schemas.openxmlformats.org/officeDocument/2006/relationships/slideLayout" Target="../slideLayouts/slideLayout78.xml"/><Relationship Id="rId15" Type="http://schemas.openxmlformats.org/officeDocument/2006/relationships/slideLayout" Target="../slideLayouts/slideLayout81.xml"/><Relationship Id="rId14" Type="http://schemas.openxmlformats.org/officeDocument/2006/relationships/slideLayout" Target="../slideLayouts/slideLayout80.xml"/><Relationship Id="rId17" Type="http://schemas.openxmlformats.org/officeDocument/2006/relationships/slideLayout" Target="../slideLayouts/slideLayout83.xml"/><Relationship Id="rId16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85.xml"/><Relationship Id="rId18" Type="http://schemas.openxmlformats.org/officeDocument/2006/relationships/slideLayout" Target="../slideLayouts/slideLayout84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>
    <mc:Choice Requires="p14">
      <p:transition p14:dur="400">
        <p:fade thruBlk="1"/>
      </p:transition>
    </mc:Choice>
    <mc:Fallback>
      <p:transition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latin typeface="Roboto"/>
                <a:ea typeface="Roboto"/>
                <a:cs typeface="Roboto"/>
                <a:sym typeface="Roboto"/>
              </a:rPr>
              <a:t>‹#›</a:t>
            </a:fld>
            <a:endParaRPr sz="6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  <p:sldLayoutId id="2147483695" r:id="rId37"/>
    <p:sldLayoutId id="2147483696" r:id="rId38"/>
    <p:sldLayoutId id="2147483697" r:id="rId39"/>
    <p:sldLayoutId id="2147483698" r:id="rId40"/>
    <p:sldLayoutId id="2147483699" r:id="rId41"/>
    <p:sldLayoutId id="2147483700" r:id="rId42"/>
    <p:sldLayoutId id="2147483701" r:id="rId43"/>
    <p:sldLayoutId id="2147483702" r:id="rId44"/>
    <p:sldLayoutId id="2147483703" r:id="rId45"/>
    <p:sldLayoutId id="2147483704" r:id="rId46"/>
    <p:sldLayoutId id="2147483705" r:id="rId47"/>
    <p:sldLayoutId id="2147483706" r:id="rId48"/>
    <p:sldLayoutId id="2147483707" r:id="rId49"/>
    <p:sldLayoutId id="2147483708" r:id="rId50"/>
    <p:sldLayoutId id="2147483709" r:id="rId51"/>
    <p:sldLayoutId id="2147483710" r:id="rId52"/>
    <p:sldLayoutId id="2147483711" r:id="rId53"/>
    <p:sldLayoutId id="2147483712" r:id="rId54"/>
    <p:sldLayoutId id="2147483713" r:id="rId55"/>
  </p:sldLayoutIdLst>
  <mc:AlternateContent>
    <mc:Choice Requires="p14">
      <p:transition p14:dur="400">
        <p:fade thruBlk="1"/>
      </p:transition>
    </mc:Choice>
    <mc:Fallback>
      <p:transition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69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latin typeface="Roboto"/>
                <a:ea typeface="Roboto"/>
                <a:cs typeface="Roboto"/>
                <a:sym typeface="Roboto"/>
              </a:rPr>
              <a:t>‹#›</a:t>
            </a:fld>
            <a:endParaRPr sz="6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  <p:sldLayoutId id="2147483726" r:id="rId13"/>
    <p:sldLayoutId id="2147483727" r:id="rId14"/>
    <p:sldLayoutId id="2147483728" r:id="rId15"/>
    <p:sldLayoutId id="2147483729" r:id="rId16"/>
    <p:sldLayoutId id="2147483730" r:id="rId17"/>
    <p:sldLayoutId id="2147483731" r:id="rId18"/>
    <p:sldLayoutId id="2147483732" r:id="rId19"/>
    <p:sldLayoutId id="2147483733" r:id="rId20"/>
    <p:sldLayoutId id="2147483734" r:id="rId21"/>
    <p:sldLayoutId id="2147483735" r:id="rId22"/>
    <p:sldLayoutId id="2147483736" r:id="rId23"/>
    <p:sldLayoutId id="2147483737" r:id="rId24"/>
    <p:sldLayoutId id="2147483738" r:id="rId25"/>
    <p:sldLayoutId id="2147483739" r:id="rId26"/>
    <p:sldLayoutId id="2147483740" r:id="rId27"/>
    <p:sldLayoutId id="2147483741" r:id="rId28"/>
    <p:sldLayoutId id="2147483742" r:id="rId29"/>
    <p:sldLayoutId id="2147483743" r:id="rId30"/>
    <p:sldLayoutId id="2147483744" r:id="rId31"/>
    <p:sldLayoutId id="2147483745" r:id="rId32"/>
    <p:sldLayoutId id="2147483746" r:id="rId33"/>
    <p:sldLayoutId id="2147483747" r:id="rId34"/>
    <p:sldLayoutId id="2147483748" r:id="rId35"/>
    <p:sldLayoutId id="2147483749" r:id="rId36"/>
    <p:sldLayoutId id="2147483750" r:id="rId37"/>
    <p:sldLayoutId id="2147483751" r:id="rId38"/>
    <p:sldLayoutId id="2147483752" r:id="rId39"/>
    <p:sldLayoutId id="2147483753" r:id="rId40"/>
    <p:sldLayoutId id="2147483754" r:id="rId41"/>
    <p:sldLayoutId id="2147483755" r:id="rId42"/>
    <p:sldLayoutId id="2147483756" r:id="rId43"/>
    <p:sldLayoutId id="2147483757" r:id="rId44"/>
    <p:sldLayoutId id="2147483758" r:id="rId45"/>
    <p:sldLayoutId id="2147483759" r:id="rId46"/>
    <p:sldLayoutId id="2147483760" r:id="rId47"/>
    <p:sldLayoutId id="2147483761" r:id="rId48"/>
    <p:sldLayoutId id="2147483762" r:id="rId49"/>
    <p:sldLayoutId id="2147483763" r:id="rId50"/>
    <p:sldLayoutId id="2147483764" r:id="rId51"/>
    <p:sldLayoutId id="2147483765" r:id="rId52"/>
    <p:sldLayoutId id="2147483766" r:id="rId53"/>
    <p:sldLayoutId id="2147483767" r:id="rId54"/>
  </p:sldLayoutIdLst>
  <mc:AlternateContent>
    <mc:Choice Requires="p14">
      <p:transition p14:dur="400">
        <p:fade thruBlk="1"/>
      </p:transition>
    </mc:Choice>
    <mc:Fallback>
      <p:transition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png"/><Relationship Id="rId4" Type="http://schemas.openxmlformats.org/officeDocument/2006/relationships/image" Target="../media/image2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5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4" name="Shape 2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5" name="Google Shape;2025;p124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</p:spPr>
        <p:txBody>
          <a:bodyPr anchorCtr="0" anchor="ctr" bIns="0" lIns="0" spcFirstLastPara="1" rIns="11887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Lesson 15.1</a:t>
            </a:r>
            <a:endParaRPr/>
          </a:p>
        </p:txBody>
      </p:sp>
      <p:sp>
        <p:nvSpPr>
          <p:cNvPr id="2026" name="Google Shape;2026;p124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</p:spPr>
        <p:txBody>
          <a:bodyPr anchorCtr="0" anchor="t" bIns="457200" lIns="288035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2</a:t>
            </a:r>
            <a:endParaRPr/>
          </a:p>
        </p:txBody>
      </p:sp>
      <p:sp>
        <p:nvSpPr>
          <p:cNvPr id="2027" name="Google Shape;2027;p124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</p:spPr>
        <p:txBody>
          <a:bodyPr anchorCtr="0" anchor="ctr" bIns="0" lIns="3200400" spcFirstLastPara="1" rIns="2743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4" name="Shape 2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5" name="Google Shape;2145;p133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</a:t>
            </a:r>
            <a:r>
              <a:rPr lang="en"/>
              <a:t>?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1" name="Shape 2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2" name="Google Shape;2032;p125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Requirements</a:t>
            </a:r>
            <a:endParaRPr/>
          </a:p>
        </p:txBody>
      </p:sp>
      <p:sp>
        <p:nvSpPr>
          <p:cNvPr id="2033" name="Google Shape;2033;p12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34" name="Google Shape;2034;p125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5" name="Google Shape;2035;p125"/>
          <p:cNvSpPr txBox="1"/>
          <p:nvPr>
            <p:ph idx="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9" name="Shape 2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0" name="Google Shape;2040;p12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2: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Coding Requirements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041" name="Google Shape;2041;p126"/>
          <p:cNvSpPr/>
          <p:nvPr/>
        </p:nvSpPr>
        <p:spPr>
          <a:xfrm>
            <a:off x="1003925" y="3908911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2" name="Google Shape;2042;p126"/>
          <p:cNvSpPr txBox="1"/>
          <p:nvPr>
            <p:ph idx="1" type="subTitle"/>
          </p:nvPr>
        </p:nvSpPr>
        <p:spPr>
          <a:xfrm>
            <a:off x="0" y="3908986"/>
            <a:ext cx="91194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latin typeface="Roboto"/>
                <a:ea typeface="Roboto"/>
                <a:cs typeface="Roboto"/>
                <a:sym typeface="Roboto"/>
              </a:rPr>
              <a:t>Must include authentication (express-session and cookies).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43" name="Google Shape;2043;p126"/>
          <p:cNvSpPr/>
          <p:nvPr/>
        </p:nvSpPr>
        <p:spPr>
          <a:xfrm>
            <a:off x="1003800" y="4423236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4" name="Google Shape;2044;p126"/>
          <p:cNvSpPr txBox="1"/>
          <p:nvPr>
            <p:ph idx="2" type="subTitle"/>
          </p:nvPr>
        </p:nvSpPr>
        <p:spPr>
          <a:xfrm>
            <a:off x="0" y="4423361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Must protect API keys and sensitive information with environment variables.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45" name="Google Shape;2045;p126"/>
          <p:cNvSpPr/>
          <p:nvPr/>
        </p:nvSpPr>
        <p:spPr>
          <a:xfrm>
            <a:off x="1003875" y="2880136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6" name="Google Shape;2046;p126"/>
          <p:cNvSpPr txBox="1"/>
          <p:nvPr>
            <p:ph idx="3" type="subTitle"/>
          </p:nvPr>
        </p:nvSpPr>
        <p:spPr>
          <a:xfrm>
            <a:off x="-150" y="2880261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Must use at least one new library, package, or technology that we haven’t discussed.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47" name="Google Shape;2047;p126"/>
          <p:cNvSpPr/>
          <p:nvPr/>
        </p:nvSpPr>
        <p:spPr>
          <a:xfrm>
            <a:off x="1003750" y="3394461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8" name="Google Shape;2048;p126"/>
          <p:cNvSpPr txBox="1"/>
          <p:nvPr>
            <p:ph idx="4" type="subTitle"/>
          </p:nvPr>
        </p:nvSpPr>
        <p:spPr>
          <a:xfrm>
            <a:off x="0" y="3394586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Must have a folder structure that meets the MVC paradigm.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49" name="Google Shape;2049;p126"/>
          <p:cNvSpPr/>
          <p:nvPr/>
        </p:nvSpPr>
        <p:spPr>
          <a:xfrm>
            <a:off x="1003900" y="1866361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0" name="Google Shape;2050;p126"/>
          <p:cNvSpPr txBox="1"/>
          <p:nvPr>
            <p:ph idx="5" type="subTitle"/>
          </p:nvPr>
        </p:nvSpPr>
        <p:spPr>
          <a:xfrm>
            <a:off x="-125" y="1866486"/>
            <a:ext cx="91194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Must use MySQL and the Sequelize ORM for the database.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51" name="Google Shape;2051;p126"/>
          <p:cNvSpPr/>
          <p:nvPr/>
        </p:nvSpPr>
        <p:spPr>
          <a:xfrm>
            <a:off x="1003775" y="2380686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2" name="Google Shape;2052;p126"/>
          <p:cNvSpPr txBox="1"/>
          <p:nvPr>
            <p:ph idx="6" type="subTitle"/>
          </p:nvPr>
        </p:nvSpPr>
        <p:spPr>
          <a:xfrm>
            <a:off x="0" y="2380811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Must have both GET and POST routes for retrieving and adding new data.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53" name="Google Shape;2053;p126"/>
          <p:cNvSpPr/>
          <p:nvPr/>
        </p:nvSpPr>
        <p:spPr>
          <a:xfrm>
            <a:off x="1003775" y="837586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4" name="Google Shape;2054;p126"/>
          <p:cNvSpPr txBox="1"/>
          <p:nvPr>
            <p:ph idx="7" type="subTitle"/>
          </p:nvPr>
        </p:nvSpPr>
        <p:spPr>
          <a:xfrm>
            <a:off x="0" y="837711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Roboto"/>
                <a:ea typeface="Roboto"/>
                <a:cs typeface="Roboto"/>
                <a:sym typeface="Roboto"/>
              </a:rPr>
              <a:t>Must use Node.js and Express.js to create a RESTful API.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55" name="Google Shape;2055;p126"/>
          <p:cNvSpPr/>
          <p:nvPr/>
        </p:nvSpPr>
        <p:spPr>
          <a:xfrm>
            <a:off x="1003775" y="1351911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6" name="Google Shape;2056;p126"/>
          <p:cNvSpPr txBox="1"/>
          <p:nvPr>
            <p:ph idx="8" type="subTitle"/>
          </p:nvPr>
        </p:nvSpPr>
        <p:spPr>
          <a:xfrm>
            <a:off x="0" y="1352036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Must use Handlebars.js as the template engine.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057" name="Google Shape;2057;p126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84058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8" name="Google Shape;2058;p126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364839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9" name="Google Shape;2059;p126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86035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0" name="Google Shape;2060;p126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238461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1" name="Google Shape;2061;p126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288274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2" name="Google Shape;2062;p126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3397855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3" name="Google Shape;2063;p126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391296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4" name="Google Shape;2064;p126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4426774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8" name="Shape 2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9" name="Google Shape;2069;p127"/>
          <p:cNvSpPr/>
          <p:nvPr/>
        </p:nvSpPr>
        <p:spPr>
          <a:xfrm>
            <a:off x="173050" y="4813073"/>
            <a:ext cx="8860500" cy="256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0" name="Google Shape;2070;p12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2: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Additional Requirements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071" name="Google Shape;2071;p127"/>
          <p:cNvSpPr txBox="1"/>
          <p:nvPr>
            <p:ph idx="3" type="subTitle"/>
          </p:nvPr>
        </p:nvSpPr>
        <p:spPr>
          <a:xfrm>
            <a:off x="-88350" y="1274650"/>
            <a:ext cx="9168600" cy="446400"/>
          </a:xfrm>
          <a:prstGeom prst="rect">
            <a:avLst/>
          </a:prstGeom>
        </p:spPr>
        <p:txBody>
          <a:bodyPr anchorCtr="0" anchor="ctr" bIns="0" lIns="1417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Must be deployed using Heroku (with data).</a:t>
            </a:r>
            <a:endParaRPr sz="1500"/>
          </a:p>
        </p:txBody>
      </p:sp>
      <p:sp>
        <p:nvSpPr>
          <p:cNvPr id="2072" name="Google Shape;2072;p127"/>
          <p:cNvSpPr txBox="1"/>
          <p:nvPr>
            <p:ph idx="5" type="subTitle"/>
          </p:nvPr>
        </p:nvSpPr>
        <p:spPr>
          <a:xfrm>
            <a:off x="-88400" y="2439925"/>
            <a:ext cx="9168600" cy="446400"/>
          </a:xfrm>
          <a:prstGeom prst="rect">
            <a:avLst/>
          </a:prstGeom>
        </p:spPr>
        <p:txBody>
          <a:bodyPr anchorCtr="0" anchor="ctr" bIns="0" lIns="1417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Must be responsive.</a:t>
            </a:r>
            <a:endParaRPr sz="1500"/>
          </a:p>
        </p:txBody>
      </p:sp>
      <p:sp>
        <p:nvSpPr>
          <p:cNvPr id="2073" name="Google Shape;2073;p127"/>
          <p:cNvSpPr txBox="1"/>
          <p:nvPr>
            <p:ph idx="6" type="subTitle"/>
          </p:nvPr>
        </p:nvSpPr>
        <p:spPr>
          <a:xfrm>
            <a:off x="-88450" y="3031025"/>
            <a:ext cx="9168600" cy="446400"/>
          </a:xfrm>
          <a:prstGeom prst="rect">
            <a:avLst/>
          </a:prstGeom>
        </p:spPr>
        <p:txBody>
          <a:bodyPr anchorCtr="0" anchor="ctr" bIns="0" lIns="1417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Must be interactive (i.e., accept and respond to user input).</a:t>
            </a:r>
            <a:endParaRPr sz="1500"/>
          </a:p>
        </p:txBody>
      </p:sp>
      <p:sp>
        <p:nvSpPr>
          <p:cNvPr id="2074" name="Google Shape;2074;p127"/>
          <p:cNvSpPr txBox="1"/>
          <p:nvPr>
            <p:ph idx="7" type="subTitle"/>
          </p:nvPr>
        </p:nvSpPr>
        <p:spPr>
          <a:xfrm>
            <a:off x="-88325" y="3622100"/>
            <a:ext cx="9453000" cy="446400"/>
          </a:xfrm>
          <a:prstGeom prst="rect">
            <a:avLst/>
          </a:prstGeom>
        </p:spPr>
        <p:txBody>
          <a:bodyPr anchorCtr="0" anchor="ctr" bIns="0" lIns="1417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Must meet good-quality coding standards (file structure, best practices, etc.).</a:t>
            </a:r>
            <a:endParaRPr sz="1500"/>
          </a:p>
        </p:txBody>
      </p:sp>
      <p:sp>
        <p:nvSpPr>
          <p:cNvPr id="2075" name="Google Shape;2075;p127"/>
          <p:cNvSpPr txBox="1"/>
          <p:nvPr>
            <p:ph idx="8" type="subTitle"/>
          </p:nvPr>
        </p:nvSpPr>
        <p:spPr>
          <a:xfrm>
            <a:off x="-88325" y="4236125"/>
            <a:ext cx="9667800" cy="446400"/>
          </a:xfrm>
          <a:prstGeom prst="rect">
            <a:avLst/>
          </a:prstGeom>
        </p:spPr>
        <p:txBody>
          <a:bodyPr anchorCtr="0" anchor="ctr" bIns="0" lIns="1417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Must have a professional README (unique name, description, link to the deployed app).</a:t>
            </a:r>
            <a:endParaRPr sz="1500"/>
          </a:p>
        </p:txBody>
      </p:sp>
      <p:sp>
        <p:nvSpPr>
          <p:cNvPr id="2076" name="Google Shape;2076;p127"/>
          <p:cNvSpPr txBox="1"/>
          <p:nvPr>
            <p:ph idx="3" type="subTitle"/>
          </p:nvPr>
        </p:nvSpPr>
        <p:spPr>
          <a:xfrm>
            <a:off x="-88350" y="1884250"/>
            <a:ext cx="9168600" cy="446400"/>
          </a:xfrm>
          <a:prstGeom prst="rect">
            <a:avLst/>
          </a:prstGeom>
        </p:spPr>
        <p:txBody>
          <a:bodyPr anchorCtr="0" anchor="ctr" bIns="0" lIns="1417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Must have a polished UI.</a:t>
            </a:r>
            <a:endParaRPr sz="1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128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Presentations</a:t>
            </a:r>
            <a:endParaRPr/>
          </a:p>
        </p:txBody>
      </p:sp>
      <p:sp>
        <p:nvSpPr>
          <p:cNvPr id="2082" name="Google Shape;2082;p12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83" name="Google Shape;2083;p12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4" name="Google Shape;2084;p128"/>
          <p:cNvSpPr txBox="1"/>
          <p:nvPr>
            <p:ph idx="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8" name="Shape 2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9" name="Google Shape;2089;p12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Presentation Requirements</a:t>
            </a:r>
            <a:endParaRPr/>
          </a:p>
        </p:txBody>
      </p:sp>
      <p:sp>
        <p:nvSpPr>
          <p:cNvPr id="2090" name="Google Shape;2090;p12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Your </a:t>
            </a:r>
            <a:r>
              <a:rPr lang="en">
                <a:solidFill>
                  <a:schemeClr val="dk1"/>
                </a:solidFill>
              </a:rPr>
              <a:t>formal, </a:t>
            </a:r>
            <a:r>
              <a:rPr lang="en"/>
              <a:t>10-minute presentation must include: </a:t>
            </a:r>
            <a:endParaRPr/>
          </a:p>
        </p:txBody>
      </p:sp>
      <p:sp>
        <p:nvSpPr>
          <p:cNvPr id="2091" name="Google Shape;2091;p12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92" name="Google Shape;2092;p12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3" name="Google Shape;2093;p129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4" name="Google Shape;2094;p129"/>
          <p:cNvSpPr txBox="1"/>
          <p:nvPr>
            <p:ph idx="1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Roboto"/>
                <a:ea typeface="Roboto"/>
                <a:cs typeface="Roboto"/>
                <a:sym typeface="Roboto"/>
              </a:rPr>
              <a:t>Your application’s overall concept.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95" name="Google Shape;2095;p129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6" name="Google Shape;2096;p129"/>
          <p:cNvSpPr txBox="1"/>
          <p:nvPr>
            <p:ph idx="2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Roboto"/>
                <a:ea typeface="Roboto"/>
                <a:cs typeface="Roboto"/>
                <a:sym typeface="Roboto"/>
              </a:rPr>
              <a:t>The motivation for your application’s development.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97" name="Google Shape;2097;p129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8" name="Google Shape;2098;p129"/>
          <p:cNvSpPr txBox="1"/>
          <p:nvPr>
            <p:ph idx="3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Roboto"/>
                <a:ea typeface="Roboto"/>
                <a:cs typeface="Roboto"/>
                <a:sym typeface="Roboto"/>
              </a:rPr>
              <a:t>Your design process.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99" name="Google Shape;2099;p129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0" name="Google Shape;2100;p129"/>
          <p:cNvSpPr txBox="1"/>
          <p:nvPr>
            <p:ph idx="4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Roboto"/>
                <a:ea typeface="Roboto"/>
                <a:cs typeface="Roboto"/>
                <a:sym typeface="Roboto"/>
              </a:rPr>
              <a:t>Technologies used (and a brief description of how they work).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01" name="Google Shape;2101;p129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2" name="Google Shape;2102;p129"/>
          <p:cNvSpPr txBox="1"/>
          <p:nvPr>
            <p:ph idx="5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Roboto"/>
                <a:ea typeface="Roboto"/>
                <a:cs typeface="Roboto"/>
                <a:sym typeface="Roboto"/>
              </a:rPr>
              <a:t>A demonstration of the application’s functionality.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03" name="Google Shape;2103;p129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4" name="Google Shape;2104;p129"/>
          <p:cNvSpPr txBox="1"/>
          <p:nvPr>
            <p:ph idx="6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Roboto"/>
                <a:ea typeface="Roboto"/>
                <a:cs typeface="Roboto"/>
                <a:sym typeface="Roboto"/>
              </a:rPr>
              <a:t>Directions for future development.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05" name="Google Shape;2105;p129"/>
          <p:cNvSpPr txBox="1"/>
          <p:nvPr>
            <p:ph idx="7" type="subTitle"/>
          </p:nvPr>
        </p:nvSpPr>
        <p:spPr>
          <a:xfrm>
            <a:off x="-247950" y="4358213"/>
            <a:ext cx="8443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500">
                <a:latin typeface="Roboto"/>
                <a:ea typeface="Roboto"/>
                <a:cs typeface="Roboto"/>
                <a:sym typeface="Roboto"/>
              </a:rPr>
              <a:t>Sometimes talking intelligently about tech is more important than doing tech!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106" name="Google Shape;2106;p129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7" name="Google Shape;2107;p129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8" name="Google Shape;2108;p129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9" name="Google Shape;2109;p129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0" name="Google Shape;2110;p129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1" name="Google Shape;2111;p129"/>
          <p:cNvPicPr preferRelativeResize="0"/>
          <p:nvPr/>
        </p:nvPicPr>
        <p:blipFill rotWithShape="1">
          <a:blip r:embed="rId4">
            <a:alphaModFix/>
          </a:blip>
          <a:srcRect b="1390" l="0" r="0" t="138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5" name="Shape 2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6" name="Google Shape;2116;p130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Metrics</a:t>
            </a:r>
            <a:endParaRPr/>
          </a:p>
        </p:txBody>
      </p:sp>
      <p:sp>
        <p:nvSpPr>
          <p:cNvPr id="2117" name="Google Shape;2117;p13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18" name="Google Shape;2118;p13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9" name="Google Shape;2119;p130"/>
          <p:cNvSpPr txBox="1"/>
          <p:nvPr>
            <p:ph idx="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13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Metrics</a:t>
            </a:r>
            <a:endParaRPr/>
          </a:p>
        </p:txBody>
      </p:sp>
      <p:sp>
        <p:nvSpPr>
          <p:cNvPr id="2125" name="Google Shape;2125;p13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6" name="Google Shape;2126;p13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2 will be assessed on the following: </a:t>
            </a:r>
            <a:endParaRPr/>
          </a:p>
        </p:txBody>
      </p:sp>
      <p:sp>
        <p:nvSpPr>
          <p:cNvPr id="2127" name="Google Shape;2127;p131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Concept</a:t>
            </a:r>
            <a:endParaRPr sz="1800"/>
          </a:p>
        </p:txBody>
      </p:sp>
      <p:sp>
        <p:nvSpPr>
          <p:cNvPr id="2128" name="Google Shape;2128;p131"/>
          <p:cNvSpPr txBox="1"/>
          <p:nvPr>
            <p:ph idx="4" type="subTitle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Design (Application Quality)</a:t>
            </a:r>
            <a:endParaRPr sz="1800"/>
          </a:p>
        </p:txBody>
      </p:sp>
      <p:sp>
        <p:nvSpPr>
          <p:cNvPr id="2129" name="Google Shape;2129;p131"/>
          <p:cNvSpPr txBox="1"/>
          <p:nvPr>
            <p:ph idx="5" type="subTitle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Functionality (Technical Acceptance Criteria and Deployment)</a:t>
            </a:r>
            <a:endParaRPr sz="1800"/>
          </a:p>
        </p:txBody>
      </p:sp>
      <p:sp>
        <p:nvSpPr>
          <p:cNvPr id="2130" name="Google Shape;2130;p131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Repository Quality</a:t>
            </a:r>
            <a:endParaRPr sz="1800"/>
          </a:p>
        </p:txBody>
      </p:sp>
      <p:sp>
        <p:nvSpPr>
          <p:cNvPr id="2131" name="Google Shape;2131;p131"/>
          <p:cNvSpPr txBox="1"/>
          <p:nvPr>
            <p:ph idx="7" type="subTitle"/>
          </p:nvPr>
        </p:nvSpPr>
        <p:spPr>
          <a:xfrm>
            <a:off x="12475" y="3622088"/>
            <a:ext cx="9144000" cy="4464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Presentation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132" name="Google Shape;2132;p131"/>
          <p:cNvSpPr txBox="1"/>
          <p:nvPr>
            <p:ph idx="8" type="subTitle"/>
          </p:nvPr>
        </p:nvSpPr>
        <p:spPr>
          <a:xfrm>
            <a:off x="12475" y="4236125"/>
            <a:ext cx="9144000" cy="4464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Collaboration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132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Group Members</a:t>
            </a:r>
            <a:endParaRPr/>
          </a:p>
        </p:txBody>
      </p:sp>
      <p:sp>
        <p:nvSpPr>
          <p:cNvPr id="2138" name="Google Shape;2138;p13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39" name="Google Shape;2139;p13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0" name="Google Shape;2140;p132"/>
          <p:cNvSpPr txBox="1"/>
          <p:nvPr>
            <p:ph idx="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Unbranded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Unbranded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